
<file path=[Content_Types].xml><?xml version="1.0" encoding="utf-8"?>
<Types xmlns="http://schemas.openxmlformats.org/package/2006/content-types">
  <Default Extension="emf" ContentType="image/x-emf"/>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103_0.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04_0.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modernComment_12B_D62FECF.xml" ContentType="application/vnd.ms-powerpoint.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0E_0.xml" ContentType="application/vnd.ms-powerpoint.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modernComment_12E_EA7217B3.xml" ContentType="application/vnd.ms-powerpoint.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omments/modernComment_13C_FD4B21E6.xml" ContentType="application/vnd.ms-powerpoint.comment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32"/>
  </p:notesMasterIdLst>
  <p:sldIdLst>
    <p:sldId id="256" r:id="rId2"/>
    <p:sldId id="257" r:id="rId3"/>
    <p:sldId id="261" r:id="rId4"/>
    <p:sldId id="259" r:id="rId5"/>
    <p:sldId id="308" r:id="rId6"/>
    <p:sldId id="322" r:id="rId7"/>
    <p:sldId id="297" r:id="rId8"/>
    <p:sldId id="260" r:id="rId9"/>
    <p:sldId id="298" r:id="rId10"/>
    <p:sldId id="299" r:id="rId11"/>
    <p:sldId id="300" r:id="rId12"/>
    <p:sldId id="270" r:id="rId13"/>
    <p:sldId id="301" r:id="rId14"/>
    <p:sldId id="262" r:id="rId15"/>
    <p:sldId id="302" r:id="rId16"/>
    <p:sldId id="327" r:id="rId17"/>
    <p:sldId id="314" r:id="rId18"/>
    <p:sldId id="304" r:id="rId19"/>
    <p:sldId id="305" r:id="rId20"/>
    <p:sldId id="323" r:id="rId21"/>
    <p:sldId id="311" r:id="rId22"/>
    <p:sldId id="313" r:id="rId23"/>
    <p:sldId id="312" r:id="rId24"/>
    <p:sldId id="321" r:id="rId25"/>
    <p:sldId id="320" r:id="rId26"/>
    <p:sldId id="317" r:id="rId27"/>
    <p:sldId id="319" r:id="rId28"/>
    <p:sldId id="316" r:id="rId29"/>
    <p:sldId id="307" r:id="rId30"/>
    <p:sldId id="318" r:id="rId31"/>
  </p:sldIdLst>
  <p:sldSz cx="9144000" cy="5143500" type="screen16x9"/>
  <p:notesSz cx="6858000" cy="9144000"/>
  <p:embeddedFontLst>
    <p:embeddedFont>
      <p:font typeface="Bebas Neue" panose="020B0606020202050201" pitchFamily="34" charset="0"/>
      <p:regular r:id="rId33"/>
    </p:embeddedFont>
    <p:embeddedFont>
      <p:font typeface="Josefin Sans" pitchFamily="2" charset="0"/>
      <p:regular r:id="rId34"/>
      <p:bold r:id="rId35"/>
      <p:italic r:id="rId36"/>
      <p:boldItalic r:id="rId37"/>
    </p:embeddedFont>
    <p:embeddedFont>
      <p:font typeface="Josefin Slab" pitchFamily="2" charset="0"/>
      <p:regular r:id="rId38"/>
      <p:bold r:id="rId39"/>
      <p:italic r:id="rId40"/>
      <p:boldItalic r:id="rId41"/>
    </p:embeddedFont>
    <p:embeddedFont>
      <p:font typeface="Staatliches" pitchFamily="2" charset="0"/>
      <p:regular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2B3EB9C-454D-EAFA-87CF-8FA5AAB3E573}" name="Ali Elsharif" initials="AE" userId="S::AELSHARIF@stclaircollege.ca::86e22755-8979-49ad-9e75-7dee1061f97e" providerId="AD"/>
  <p188:author id="{24A3E7C5-0123-01FE-F479-3C98FDD6F8AE}" name="Ricardo Calleja Matos" initials="RCM" userId="Ricardo Calleja Matos"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cristiansalinas2021@outlook.es" initials="c" lastIdx="1" clrIdx="0">
    <p:extLst>
      <p:ext uri="{19B8F6BF-5375-455C-9EA6-DF929625EA0E}">
        <p15:presenceInfo xmlns:p15="http://schemas.microsoft.com/office/powerpoint/2012/main" userId="19b9a1359522b89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CB9068-7960-45F7-B276-9C819150FF3A}" v="18" dt="2022-12-14T16:56:25.050"/>
  </p1510:revLst>
</p1510:revInfo>
</file>

<file path=ppt/tableStyles.xml><?xml version="1.0" encoding="utf-8"?>
<a:tblStyleLst xmlns:a="http://schemas.openxmlformats.org/drawingml/2006/main" def="{83AE3555-2CE0-4E0F-8B12-6B770AC5B370}">
  <a:tblStyle styleId="{83AE3555-2CE0-4E0F-8B12-6B770AC5B3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77" autoAdjust="0"/>
    <p:restoredTop sz="94660"/>
  </p:normalViewPr>
  <p:slideViewPr>
    <p:cSldViewPr snapToGrid="0">
      <p:cViewPr varScale="1">
        <p:scale>
          <a:sx n="109" d="100"/>
          <a:sy n="109" d="100"/>
        </p:scale>
        <p:origin x="595" y="8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ableStyles" Target="tableStyles.xml"/><Relationship Id="rId50"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commentAuthors" Target="commentAuthors.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ardo Calleja Matos" userId="82a2c5c6-058a-4c7c-b5f3-0759a17dee5f" providerId="ADAL" clId="{22CB9068-7960-45F7-B276-9C819150FF3A}"/>
    <pc:docChg chg="undo custSel addSld delSld modSld sldOrd">
      <pc:chgData name="Ricardo Calleja Matos" userId="82a2c5c6-058a-4c7c-b5f3-0759a17dee5f" providerId="ADAL" clId="{22CB9068-7960-45F7-B276-9C819150FF3A}" dt="2022-12-14T16:56:25.050" v="458"/>
      <pc:docMkLst>
        <pc:docMk/>
      </pc:docMkLst>
      <pc:sldChg chg="addSp delSp modSp mod modTransition modAnim">
        <pc:chgData name="Ricardo Calleja Matos" userId="82a2c5c6-058a-4c7c-b5f3-0759a17dee5f" providerId="ADAL" clId="{22CB9068-7960-45F7-B276-9C819150FF3A}" dt="2022-12-14T16:56:25.050" v="458"/>
        <pc:sldMkLst>
          <pc:docMk/>
          <pc:sldMk cId="0" sldId="256"/>
        </pc:sldMkLst>
        <pc:picChg chg="add del mod ord">
          <ac:chgData name="Ricardo Calleja Matos" userId="82a2c5c6-058a-4c7c-b5f3-0759a17dee5f" providerId="ADAL" clId="{22CB9068-7960-45F7-B276-9C819150FF3A}" dt="2022-12-14T16:36:24.194" v="398"/>
          <ac:picMkLst>
            <pc:docMk/>
            <pc:sldMk cId="0" sldId="256"/>
            <ac:picMk id="8" creationId="{316FC0E1-CFB3-4C7B-1B75-51201579E7B1}"/>
          </ac:picMkLst>
        </pc:picChg>
        <pc:picChg chg="add del mod">
          <ac:chgData name="Ricardo Calleja Matos" userId="82a2c5c6-058a-4c7c-b5f3-0759a17dee5f" providerId="ADAL" clId="{22CB9068-7960-45F7-B276-9C819150FF3A}" dt="2022-12-14T16:51:11.812" v="457"/>
          <ac:picMkLst>
            <pc:docMk/>
            <pc:sldMk cId="0" sldId="256"/>
            <ac:picMk id="9" creationId="{AAAA6B9B-A9AB-B01F-E346-37859E51B258}"/>
          </ac:picMkLst>
        </pc:picChg>
        <pc:picChg chg="add del mod ord">
          <ac:chgData name="Ricardo Calleja Matos" userId="82a2c5c6-058a-4c7c-b5f3-0759a17dee5f" providerId="ADAL" clId="{22CB9068-7960-45F7-B276-9C819150FF3A}" dt="2022-12-14T16:56:25.050" v="458"/>
          <ac:picMkLst>
            <pc:docMk/>
            <pc:sldMk cId="0" sldId="256"/>
            <ac:picMk id="10" creationId="{1EF44937-FF2F-3AD5-738E-AF44E03A0C67}"/>
          </ac:picMkLst>
        </pc:picChg>
        <pc:picChg chg="add mod">
          <ac:chgData name="Ricardo Calleja Matos" userId="82a2c5c6-058a-4c7c-b5f3-0759a17dee5f" providerId="ADAL" clId="{22CB9068-7960-45F7-B276-9C819150FF3A}" dt="2022-12-14T16:56:25.050" v="458"/>
          <ac:picMkLst>
            <pc:docMk/>
            <pc:sldMk cId="0" sldId="256"/>
            <ac:picMk id="11" creationId="{0341C2A3-B07C-862E-F5F9-4A37EEBFC5D4}"/>
          </ac:picMkLst>
        </pc:picChg>
        <pc:picChg chg="del">
          <ac:chgData name="Ricardo Calleja Matos" userId="82a2c5c6-058a-4c7c-b5f3-0759a17dee5f" providerId="ADAL" clId="{22CB9068-7960-45F7-B276-9C819150FF3A}" dt="2022-12-14T16:31:06.282" v="397"/>
          <ac:picMkLst>
            <pc:docMk/>
            <pc:sldMk cId="0" sldId="256"/>
            <ac:picMk id="46" creationId="{044F1F11-1AE6-1799-E6CC-10F10284BE0B}"/>
          </ac:picMkLst>
        </pc:picChg>
      </pc:sldChg>
      <pc:sldChg chg="addSp delSp modSp mod modTransition modAnim">
        <pc:chgData name="Ricardo Calleja Matos" userId="82a2c5c6-058a-4c7c-b5f3-0759a17dee5f" providerId="ADAL" clId="{22CB9068-7960-45F7-B276-9C819150FF3A}" dt="2022-12-14T16:56:25.050" v="458"/>
        <pc:sldMkLst>
          <pc:docMk/>
          <pc:sldMk cId="0" sldId="257"/>
        </pc:sldMkLst>
        <pc:picChg chg="add del mod ord">
          <ac:chgData name="Ricardo Calleja Matos" userId="82a2c5c6-058a-4c7c-b5f3-0759a17dee5f" providerId="ADAL" clId="{22CB9068-7960-45F7-B276-9C819150FF3A}" dt="2022-12-14T16:36:24.194" v="398"/>
          <ac:picMkLst>
            <pc:docMk/>
            <pc:sldMk cId="0" sldId="257"/>
            <ac:picMk id="23" creationId="{AB9DE794-97D1-6031-9190-6F2F91CC7105}"/>
          </ac:picMkLst>
        </pc:picChg>
        <pc:picChg chg="add del mod">
          <ac:chgData name="Ricardo Calleja Matos" userId="82a2c5c6-058a-4c7c-b5f3-0759a17dee5f" providerId="ADAL" clId="{22CB9068-7960-45F7-B276-9C819150FF3A}" dt="2022-12-14T16:51:11.812" v="457"/>
          <ac:picMkLst>
            <pc:docMk/>
            <pc:sldMk cId="0" sldId="257"/>
            <ac:picMk id="24" creationId="{F1A9C9C7-4030-39EA-4C47-DD31A9D60DC8}"/>
          </ac:picMkLst>
        </pc:picChg>
        <pc:picChg chg="add del mod ord">
          <ac:chgData name="Ricardo Calleja Matos" userId="82a2c5c6-058a-4c7c-b5f3-0759a17dee5f" providerId="ADAL" clId="{22CB9068-7960-45F7-B276-9C819150FF3A}" dt="2022-12-14T16:56:25.050" v="458"/>
          <ac:picMkLst>
            <pc:docMk/>
            <pc:sldMk cId="0" sldId="257"/>
            <ac:picMk id="25" creationId="{1767FF62-27E8-5697-0A30-37186C268848}"/>
          </ac:picMkLst>
        </pc:picChg>
        <pc:picChg chg="add mod">
          <ac:chgData name="Ricardo Calleja Matos" userId="82a2c5c6-058a-4c7c-b5f3-0759a17dee5f" providerId="ADAL" clId="{22CB9068-7960-45F7-B276-9C819150FF3A}" dt="2022-12-14T16:56:25.050" v="458"/>
          <ac:picMkLst>
            <pc:docMk/>
            <pc:sldMk cId="0" sldId="257"/>
            <ac:picMk id="26" creationId="{7C07C5A8-C1CF-E926-A519-2E8830196393}"/>
          </ac:picMkLst>
        </pc:picChg>
        <pc:picChg chg="del">
          <ac:chgData name="Ricardo Calleja Matos" userId="82a2c5c6-058a-4c7c-b5f3-0759a17dee5f" providerId="ADAL" clId="{22CB9068-7960-45F7-B276-9C819150FF3A}" dt="2022-12-14T16:31:06.282" v="397"/>
          <ac:picMkLst>
            <pc:docMk/>
            <pc:sldMk cId="0" sldId="257"/>
            <ac:picMk id="44" creationId="{5BFCA4D0-184C-2C8F-2774-7A37B51C00D8}"/>
          </ac:picMkLst>
        </pc:picChg>
      </pc:sldChg>
      <pc:sldChg chg="addSp delSp modSp mod modTransition modAnim">
        <pc:chgData name="Ricardo Calleja Matos" userId="82a2c5c6-058a-4c7c-b5f3-0759a17dee5f" providerId="ADAL" clId="{22CB9068-7960-45F7-B276-9C819150FF3A}" dt="2022-12-14T16:56:25.050" v="458"/>
        <pc:sldMkLst>
          <pc:docMk/>
          <pc:sldMk cId="0" sldId="259"/>
        </pc:sldMkLst>
        <pc:picChg chg="add del mod ord">
          <ac:chgData name="Ricardo Calleja Matos" userId="82a2c5c6-058a-4c7c-b5f3-0759a17dee5f" providerId="ADAL" clId="{22CB9068-7960-45F7-B276-9C819150FF3A}" dt="2022-12-14T16:36:24.194" v="398"/>
          <ac:picMkLst>
            <pc:docMk/>
            <pc:sldMk cId="0" sldId="259"/>
            <ac:picMk id="8" creationId="{6B864D22-D160-4C11-3545-810B96D5473A}"/>
          </ac:picMkLst>
        </pc:picChg>
        <pc:picChg chg="add del mod">
          <ac:chgData name="Ricardo Calleja Matos" userId="82a2c5c6-058a-4c7c-b5f3-0759a17dee5f" providerId="ADAL" clId="{22CB9068-7960-45F7-B276-9C819150FF3A}" dt="2022-12-14T16:51:11.812" v="457"/>
          <ac:picMkLst>
            <pc:docMk/>
            <pc:sldMk cId="0" sldId="259"/>
            <ac:picMk id="12" creationId="{3AC14453-7D78-7A22-28BF-AD220624689B}"/>
          </ac:picMkLst>
        </pc:picChg>
        <pc:picChg chg="add del mod ord">
          <ac:chgData name="Ricardo Calleja Matos" userId="82a2c5c6-058a-4c7c-b5f3-0759a17dee5f" providerId="ADAL" clId="{22CB9068-7960-45F7-B276-9C819150FF3A}" dt="2022-12-14T16:56:25.050" v="458"/>
          <ac:picMkLst>
            <pc:docMk/>
            <pc:sldMk cId="0" sldId="259"/>
            <ac:picMk id="13" creationId="{3C26A5EF-A522-D85B-FCE9-4FCBA657801D}"/>
          </ac:picMkLst>
        </pc:picChg>
        <pc:picChg chg="add mod">
          <ac:chgData name="Ricardo Calleja Matos" userId="82a2c5c6-058a-4c7c-b5f3-0759a17dee5f" providerId="ADAL" clId="{22CB9068-7960-45F7-B276-9C819150FF3A}" dt="2022-12-14T16:56:25.050" v="458"/>
          <ac:picMkLst>
            <pc:docMk/>
            <pc:sldMk cId="0" sldId="259"/>
            <ac:picMk id="14" creationId="{D1F20759-12DB-717B-AA1D-F43156AB3073}"/>
          </ac:picMkLst>
        </pc:picChg>
        <pc:picChg chg="del">
          <ac:chgData name="Ricardo Calleja Matos" userId="82a2c5c6-058a-4c7c-b5f3-0759a17dee5f" providerId="ADAL" clId="{22CB9068-7960-45F7-B276-9C819150FF3A}" dt="2022-12-14T16:31:06.282" v="397"/>
          <ac:picMkLst>
            <pc:docMk/>
            <pc:sldMk cId="0" sldId="259"/>
            <ac:picMk id="18" creationId="{321148BE-1AF0-B023-7670-9C2DD8FD18AD}"/>
          </ac:picMkLst>
        </pc:picChg>
      </pc:sldChg>
      <pc:sldChg chg="addSp delSp modSp mod modTransition modAnim">
        <pc:chgData name="Ricardo Calleja Matos" userId="82a2c5c6-058a-4c7c-b5f3-0759a17dee5f" providerId="ADAL" clId="{22CB9068-7960-45F7-B276-9C819150FF3A}" dt="2022-12-14T16:56:25.050" v="458"/>
        <pc:sldMkLst>
          <pc:docMk/>
          <pc:sldMk cId="0" sldId="260"/>
        </pc:sldMkLst>
        <pc:spChg chg="mod">
          <ac:chgData name="Ricardo Calleja Matos" userId="82a2c5c6-058a-4c7c-b5f3-0759a17dee5f" providerId="ADAL" clId="{22CB9068-7960-45F7-B276-9C819150FF3A}" dt="2022-12-14T16:42:53.865" v="427" actId="20577"/>
          <ac:spMkLst>
            <pc:docMk/>
            <pc:sldMk cId="0" sldId="260"/>
            <ac:spMk id="2" creationId="{49B987BA-02CD-C31B-9037-2A031A404A27}"/>
          </ac:spMkLst>
        </pc:spChg>
        <pc:spChg chg="mod">
          <ac:chgData name="Ricardo Calleja Matos" userId="82a2c5c6-058a-4c7c-b5f3-0759a17dee5f" providerId="ADAL" clId="{22CB9068-7960-45F7-B276-9C819150FF3A}" dt="2022-12-14T15:00:34.117" v="61" actId="20577"/>
          <ac:spMkLst>
            <pc:docMk/>
            <pc:sldMk cId="0" sldId="260"/>
            <ac:spMk id="185" creationId="{00000000-0000-0000-0000-000000000000}"/>
          </ac:spMkLst>
        </pc:spChg>
        <pc:picChg chg="add del mod ord">
          <ac:chgData name="Ricardo Calleja Matos" userId="82a2c5c6-058a-4c7c-b5f3-0759a17dee5f" providerId="ADAL" clId="{22CB9068-7960-45F7-B276-9C819150FF3A}" dt="2022-12-14T16:36:24.194" v="398"/>
          <ac:picMkLst>
            <pc:docMk/>
            <pc:sldMk cId="0" sldId="260"/>
            <ac:picMk id="3" creationId="{90198FD4-71CF-F3CE-0FA5-0EEB9C4CDDC7}"/>
          </ac:picMkLst>
        </pc:picChg>
        <pc:picChg chg="add del mod">
          <ac:chgData name="Ricardo Calleja Matos" userId="82a2c5c6-058a-4c7c-b5f3-0759a17dee5f" providerId="ADAL" clId="{22CB9068-7960-45F7-B276-9C819150FF3A}" dt="2022-12-14T16:51:11.812" v="457"/>
          <ac:picMkLst>
            <pc:docMk/>
            <pc:sldMk cId="0" sldId="260"/>
            <ac:picMk id="19" creationId="{167DBEEA-E74C-B3E1-EC64-12658C207D04}"/>
          </ac:picMkLst>
        </pc:picChg>
        <pc:picChg chg="add del mod ord">
          <ac:chgData name="Ricardo Calleja Matos" userId="82a2c5c6-058a-4c7c-b5f3-0759a17dee5f" providerId="ADAL" clId="{22CB9068-7960-45F7-B276-9C819150FF3A}" dt="2022-12-14T16:56:25.050" v="458"/>
          <ac:picMkLst>
            <pc:docMk/>
            <pc:sldMk cId="0" sldId="260"/>
            <ac:picMk id="20" creationId="{D11327CE-C9F7-A21E-616B-8E1D08264AA7}"/>
          </ac:picMkLst>
        </pc:picChg>
        <pc:picChg chg="add mod">
          <ac:chgData name="Ricardo Calleja Matos" userId="82a2c5c6-058a-4c7c-b5f3-0759a17dee5f" providerId="ADAL" clId="{22CB9068-7960-45F7-B276-9C819150FF3A}" dt="2022-12-14T16:56:25.050" v="458"/>
          <ac:picMkLst>
            <pc:docMk/>
            <pc:sldMk cId="0" sldId="260"/>
            <ac:picMk id="21" creationId="{235DBD1B-82A2-AFE8-80F6-460E52B3CC53}"/>
          </ac:picMkLst>
        </pc:picChg>
        <pc:picChg chg="del">
          <ac:chgData name="Ricardo Calleja Matos" userId="82a2c5c6-058a-4c7c-b5f3-0759a17dee5f" providerId="ADAL" clId="{22CB9068-7960-45F7-B276-9C819150FF3A}" dt="2022-12-14T16:31:06.282" v="397"/>
          <ac:picMkLst>
            <pc:docMk/>
            <pc:sldMk cId="0" sldId="260"/>
            <ac:picMk id="26" creationId="{0DCA0937-C884-7CF5-D6AE-B40948630882}"/>
          </ac:picMkLst>
        </pc:picChg>
      </pc:sldChg>
      <pc:sldChg chg="addSp delSp modSp mod modTransition modAnim">
        <pc:chgData name="Ricardo Calleja Matos" userId="82a2c5c6-058a-4c7c-b5f3-0759a17dee5f" providerId="ADAL" clId="{22CB9068-7960-45F7-B276-9C819150FF3A}" dt="2022-12-14T16:56:25.050" v="458"/>
        <pc:sldMkLst>
          <pc:docMk/>
          <pc:sldMk cId="0" sldId="261"/>
        </pc:sldMkLst>
        <pc:picChg chg="add del mod ord">
          <ac:chgData name="Ricardo Calleja Matos" userId="82a2c5c6-058a-4c7c-b5f3-0759a17dee5f" providerId="ADAL" clId="{22CB9068-7960-45F7-B276-9C819150FF3A}" dt="2022-12-14T16:36:24.194" v="398"/>
          <ac:picMkLst>
            <pc:docMk/>
            <pc:sldMk cId="0" sldId="261"/>
            <ac:picMk id="2" creationId="{E44C568F-D99C-5387-4DBA-CE84DEF55850}"/>
          </ac:picMkLst>
        </pc:picChg>
        <pc:picChg chg="add del mod">
          <ac:chgData name="Ricardo Calleja Matos" userId="82a2c5c6-058a-4c7c-b5f3-0759a17dee5f" providerId="ADAL" clId="{22CB9068-7960-45F7-B276-9C819150FF3A}" dt="2022-12-14T16:51:11.812" v="457"/>
          <ac:picMkLst>
            <pc:docMk/>
            <pc:sldMk cId="0" sldId="261"/>
            <ac:picMk id="3" creationId="{7270E601-020B-2FD9-CD69-47128D4FA130}"/>
          </ac:picMkLst>
        </pc:picChg>
        <pc:picChg chg="add del mod ord">
          <ac:chgData name="Ricardo Calleja Matos" userId="82a2c5c6-058a-4c7c-b5f3-0759a17dee5f" providerId="ADAL" clId="{22CB9068-7960-45F7-B276-9C819150FF3A}" dt="2022-12-14T16:56:25.050" v="458"/>
          <ac:picMkLst>
            <pc:docMk/>
            <pc:sldMk cId="0" sldId="261"/>
            <ac:picMk id="4" creationId="{5923B306-8BD5-5E31-A7FB-09B4166F2137}"/>
          </ac:picMkLst>
        </pc:picChg>
        <pc:picChg chg="add mod">
          <ac:chgData name="Ricardo Calleja Matos" userId="82a2c5c6-058a-4c7c-b5f3-0759a17dee5f" providerId="ADAL" clId="{22CB9068-7960-45F7-B276-9C819150FF3A}" dt="2022-12-14T16:56:25.050" v="458"/>
          <ac:picMkLst>
            <pc:docMk/>
            <pc:sldMk cId="0" sldId="261"/>
            <ac:picMk id="5" creationId="{6115D5B5-B492-4821-DD30-4E9393F55A3E}"/>
          </ac:picMkLst>
        </pc:picChg>
        <pc:picChg chg="del">
          <ac:chgData name="Ricardo Calleja Matos" userId="82a2c5c6-058a-4c7c-b5f3-0759a17dee5f" providerId="ADAL" clId="{22CB9068-7960-45F7-B276-9C819150FF3A}" dt="2022-12-14T16:31:06.282" v="397"/>
          <ac:picMkLst>
            <pc:docMk/>
            <pc:sldMk cId="0" sldId="261"/>
            <ac:picMk id="13" creationId="{89AEF118-3B1F-E99B-6018-CECA89936D0B}"/>
          </ac:picMkLst>
        </pc:picChg>
      </pc:sldChg>
      <pc:sldChg chg="addSp delSp modSp mod ord modTransition modAnim">
        <pc:chgData name="Ricardo Calleja Matos" userId="82a2c5c6-058a-4c7c-b5f3-0759a17dee5f" providerId="ADAL" clId="{22CB9068-7960-45F7-B276-9C819150FF3A}" dt="2022-12-14T16:56:25.050" v="458"/>
        <pc:sldMkLst>
          <pc:docMk/>
          <pc:sldMk cId="0" sldId="262"/>
        </pc:sldMkLst>
        <pc:spChg chg="add mod">
          <ac:chgData name="Ricardo Calleja Matos" userId="82a2c5c6-058a-4c7c-b5f3-0759a17dee5f" providerId="ADAL" clId="{22CB9068-7960-45F7-B276-9C819150FF3A}" dt="2022-12-14T15:05:38.228" v="154" actId="122"/>
          <ac:spMkLst>
            <pc:docMk/>
            <pc:sldMk cId="0" sldId="262"/>
            <ac:spMk id="4" creationId="{78E7B072-2E23-5930-D385-D8331740D413}"/>
          </ac:spMkLst>
        </pc:spChg>
        <pc:picChg chg="add del mod ord">
          <ac:chgData name="Ricardo Calleja Matos" userId="82a2c5c6-058a-4c7c-b5f3-0759a17dee5f" providerId="ADAL" clId="{22CB9068-7960-45F7-B276-9C819150FF3A}" dt="2022-12-14T16:36:24.194" v="398"/>
          <ac:picMkLst>
            <pc:docMk/>
            <pc:sldMk cId="0" sldId="262"/>
            <ac:picMk id="5" creationId="{DF8178A9-AF26-2BAA-5E4C-3ED96CCA3BBA}"/>
          </ac:picMkLst>
        </pc:picChg>
        <pc:picChg chg="add del mod">
          <ac:chgData name="Ricardo Calleja Matos" userId="82a2c5c6-058a-4c7c-b5f3-0759a17dee5f" providerId="ADAL" clId="{22CB9068-7960-45F7-B276-9C819150FF3A}" dt="2022-12-14T16:51:11.812" v="457"/>
          <ac:picMkLst>
            <pc:docMk/>
            <pc:sldMk cId="0" sldId="262"/>
            <ac:picMk id="6" creationId="{CEC5C945-A268-4860-981A-8651BE6DE5CD}"/>
          </ac:picMkLst>
        </pc:picChg>
        <pc:picChg chg="add del mod ord">
          <ac:chgData name="Ricardo Calleja Matos" userId="82a2c5c6-058a-4c7c-b5f3-0759a17dee5f" providerId="ADAL" clId="{22CB9068-7960-45F7-B276-9C819150FF3A}" dt="2022-12-14T16:56:25.050" v="458"/>
          <ac:picMkLst>
            <pc:docMk/>
            <pc:sldMk cId="0" sldId="262"/>
            <ac:picMk id="7" creationId="{55C1CEFF-B274-E830-69E1-4AC0F8F56C31}"/>
          </ac:picMkLst>
        </pc:picChg>
        <pc:picChg chg="add mod">
          <ac:chgData name="Ricardo Calleja Matos" userId="82a2c5c6-058a-4c7c-b5f3-0759a17dee5f" providerId="ADAL" clId="{22CB9068-7960-45F7-B276-9C819150FF3A}" dt="2022-12-14T16:56:25.050" v="458"/>
          <ac:picMkLst>
            <pc:docMk/>
            <pc:sldMk cId="0" sldId="262"/>
            <ac:picMk id="8" creationId="{C93DEF46-D7B6-FAFD-02DE-0E3BA556D3FB}"/>
          </ac:picMkLst>
        </pc:picChg>
        <pc:picChg chg="del">
          <ac:chgData name="Ricardo Calleja Matos" userId="82a2c5c6-058a-4c7c-b5f3-0759a17dee5f" providerId="ADAL" clId="{22CB9068-7960-45F7-B276-9C819150FF3A}" dt="2022-12-14T16:31:06.282" v="397"/>
          <ac:picMkLst>
            <pc:docMk/>
            <pc:sldMk cId="0" sldId="262"/>
            <ac:picMk id="10" creationId="{983FC1CF-2097-3387-6224-8D162CD66E69}"/>
          </ac:picMkLst>
        </pc:picChg>
      </pc:sldChg>
      <pc:sldChg chg="addSp delSp modSp mod modTransition modAnim modCm">
        <pc:chgData name="Ricardo Calleja Matos" userId="82a2c5c6-058a-4c7c-b5f3-0759a17dee5f" providerId="ADAL" clId="{22CB9068-7960-45F7-B276-9C819150FF3A}" dt="2022-12-14T16:56:25.050" v="458"/>
        <pc:sldMkLst>
          <pc:docMk/>
          <pc:sldMk cId="0" sldId="270"/>
        </pc:sldMkLst>
        <pc:spChg chg="mod">
          <ac:chgData name="Ricardo Calleja Matos" userId="82a2c5c6-058a-4c7c-b5f3-0759a17dee5f" providerId="ADAL" clId="{22CB9068-7960-45F7-B276-9C819150FF3A}" dt="2022-12-14T15:03:03.969" v="110" actId="20577"/>
          <ac:spMkLst>
            <pc:docMk/>
            <pc:sldMk cId="0" sldId="270"/>
            <ac:spMk id="576" creationId="{00000000-0000-0000-0000-000000000000}"/>
          </ac:spMkLst>
        </pc:spChg>
        <pc:picChg chg="add del mod ord">
          <ac:chgData name="Ricardo Calleja Matos" userId="82a2c5c6-058a-4c7c-b5f3-0759a17dee5f" providerId="ADAL" clId="{22CB9068-7960-45F7-B276-9C819150FF3A}" dt="2022-12-14T16:36:24.194" v="398"/>
          <ac:picMkLst>
            <pc:docMk/>
            <pc:sldMk cId="0" sldId="270"/>
            <ac:picMk id="14" creationId="{38BF553E-395A-0106-5FC6-5E8409AACA23}"/>
          </ac:picMkLst>
        </pc:picChg>
        <pc:picChg chg="add del mod">
          <ac:chgData name="Ricardo Calleja Matos" userId="82a2c5c6-058a-4c7c-b5f3-0759a17dee5f" providerId="ADAL" clId="{22CB9068-7960-45F7-B276-9C819150FF3A}" dt="2022-12-14T16:51:11.812" v="457"/>
          <ac:picMkLst>
            <pc:docMk/>
            <pc:sldMk cId="0" sldId="270"/>
            <ac:picMk id="15" creationId="{ADBE826E-3DD2-E59C-2756-8CD5AD9A95FF}"/>
          </ac:picMkLst>
        </pc:picChg>
        <pc:picChg chg="add del mod ord">
          <ac:chgData name="Ricardo Calleja Matos" userId="82a2c5c6-058a-4c7c-b5f3-0759a17dee5f" providerId="ADAL" clId="{22CB9068-7960-45F7-B276-9C819150FF3A}" dt="2022-12-14T16:56:25.050" v="458"/>
          <ac:picMkLst>
            <pc:docMk/>
            <pc:sldMk cId="0" sldId="270"/>
            <ac:picMk id="16" creationId="{2CDE8B77-6192-D9F8-443C-959D177C4A3C}"/>
          </ac:picMkLst>
        </pc:picChg>
        <pc:picChg chg="add mod">
          <ac:chgData name="Ricardo Calleja Matos" userId="82a2c5c6-058a-4c7c-b5f3-0759a17dee5f" providerId="ADAL" clId="{22CB9068-7960-45F7-B276-9C819150FF3A}" dt="2022-12-14T16:56:25.050" v="458"/>
          <ac:picMkLst>
            <pc:docMk/>
            <pc:sldMk cId="0" sldId="270"/>
            <ac:picMk id="17" creationId="{4D62DF5B-647C-44D1-C735-00841BB0E2F9}"/>
          </ac:picMkLst>
        </pc:picChg>
        <pc:picChg chg="del">
          <ac:chgData name="Ricardo Calleja Matos" userId="82a2c5c6-058a-4c7c-b5f3-0759a17dee5f" providerId="ADAL" clId="{22CB9068-7960-45F7-B276-9C819150FF3A}" dt="2022-12-14T16:31:06.282" v="397"/>
          <ac:picMkLst>
            <pc:docMk/>
            <pc:sldMk cId="0" sldId="270"/>
            <ac:picMk id="19" creationId="{7044BB51-644A-F57D-6422-955B48D49B1A}"/>
          </ac:picMkLst>
        </pc:picChg>
      </pc:sldChg>
      <pc:sldChg chg="addSp delSp modSp mod modTransition modAnim">
        <pc:chgData name="Ricardo Calleja Matos" userId="82a2c5c6-058a-4c7c-b5f3-0759a17dee5f" providerId="ADAL" clId="{22CB9068-7960-45F7-B276-9C819150FF3A}" dt="2022-12-14T16:56:25.050" v="458"/>
        <pc:sldMkLst>
          <pc:docMk/>
          <pc:sldMk cId="4130467631" sldId="297"/>
        </pc:sldMkLst>
        <pc:picChg chg="add del mod ord">
          <ac:chgData name="Ricardo Calleja Matos" userId="82a2c5c6-058a-4c7c-b5f3-0759a17dee5f" providerId="ADAL" clId="{22CB9068-7960-45F7-B276-9C819150FF3A}" dt="2022-12-14T16:36:24.194" v="398"/>
          <ac:picMkLst>
            <pc:docMk/>
            <pc:sldMk cId="4130467631" sldId="297"/>
            <ac:picMk id="2" creationId="{73DBDE9D-BD88-AD20-2692-AB41F6599645}"/>
          </ac:picMkLst>
        </pc:picChg>
        <pc:picChg chg="add del mod">
          <ac:chgData name="Ricardo Calleja Matos" userId="82a2c5c6-058a-4c7c-b5f3-0759a17dee5f" providerId="ADAL" clId="{22CB9068-7960-45F7-B276-9C819150FF3A}" dt="2022-12-14T16:51:11.812" v="457"/>
          <ac:picMkLst>
            <pc:docMk/>
            <pc:sldMk cId="4130467631" sldId="297"/>
            <ac:picMk id="3" creationId="{B208C296-9212-1FF2-3135-C3C38F6D226F}"/>
          </ac:picMkLst>
        </pc:picChg>
        <pc:picChg chg="add del mod ord">
          <ac:chgData name="Ricardo Calleja Matos" userId="82a2c5c6-058a-4c7c-b5f3-0759a17dee5f" providerId="ADAL" clId="{22CB9068-7960-45F7-B276-9C819150FF3A}" dt="2022-12-14T16:56:25.050" v="458"/>
          <ac:picMkLst>
            <pc:docMk/>
            <pc:sldMk cId="4130467631" sldId="297"/>
            <ac:picMk id="4" creationId="{DBB6959E-ABF5-E9B4-0F12-3998F39798A0}"/>
          </ac:picMkLst>
        </pc:picChg>
        <pc:picChg chg="add mod">
          <ac:chgData name="Ricardo Calleja Matos" userId="82a2c5c6-058a-4c7c-b5f3-0759a17dee5f" providerId="ADAL" clId="{22CB9068-7960-45F7-B276-9C819150FF3A}" dt="2022-12-14T16:56:25.050" v="458"/>
          <ac:picMkLst>
            <pc:docMk/>
            <pc:sldMk cId="4130467631" sldId="297"/>
            <ac:picMk id="5" creationId="{CD8D5DFD-8CA0-9255-B18F-CB834DB21477}"/>
          </ac:picMkLst>
        </pc:picChg>
        <pc:picChg chg="del">
          <ac:chgData name="Ricardo Calleja Matos" userId="82a2c5c6-058a-4c7c-b5f3-0759a17dee5f" providerId="ADAL" clId="{22CB9068-7960-45F7-B276-9C819150FF3A}" dt="2022-12-14T16:31:06.282" v="397"/>
          <ac:picMkLst>
            <pc:docMk/>
            <pc:sldMk cId="4130467631" sldId="297"/>
            <ac:picMk id="9" creationId="{79BCF018-D5C9-A2FF-1FD9-B36A60975BA4}"/>
          </ac:picMkLst>
        </pc:picChg>
      </pc:sldChg>
      <pc:sldChg chg="addSp delSp modSp mod modTransition modAnim">
        <pc:chgData name="Ricardo Calleja Matos" userId="82a2c5c6-058a-4c7c-b5f3-0759a17dee5f" providerId="ADAL" clId="{22CB9068-7960-45F7-B276-9C819150FF3A}" dt="2022-12-14T16:56:25.050" v="458"/>
        <pc:sldMkLst>
          <pc:docMk/>
          <pc:sldMk cId="1758798554" sldId="298"/>
        </pc:sldMkLst>
        <pc:picChg chg="add del mod ord">
          <ac:chgData name="Ricardo Calleja Matos" userId="82a2c5c6-058a-4c7c-b5f3-0759a17dee5f" providerId="ADAL" clId="{22CB9068-7960-45F7-B276-9C819150FF3A}" dt="2022-12-14T16:36:24.194" v="398"/>
          <ac:picMkLst>
            <pc:docMk/>
            <pc:sldMk cId="1758798554" sldId="298"/>
            <ac:picMk id="2" creationId="{B41BA5A0-3C0A-F056-D22D-0ADD2205EE7C}"/>
          </ac:picMkLst>
        </pc:picChg>
        <pc:picChg chg="add del mod">
          <ac:chgData name="Ricardo Calleja Matos" userId="82a2c5c6-058a-4c7c-b5f3-0759a17dee5f" providerId="ADAL" clId="{22CB9068-7960-45F7-B276-9C819150FF3A}" dt="2022-12-14T16:51:11.812" v="457"/>
          <ac:picMkLst>
            <pc:docMk/>
            <pc:sldMk cId="1758798554" sldId="298"/>
            <ac:picMk id="3" creationId="{A8621C76-1607-3B5F-F56D-C8219A9D2F46}"/>
          </ac:picMkLst>
        </pc:picChg>
        <pc:picChg chg="add del mod ord">
          <ac:chgData name="Ricardo Calleja Matos" userId="82a2c5c6-058a-4c7c-b5f3-0759a17dee5f" providerId="ADAL" clId="{22CB9068-7960-45F7-B276-9C819150FF3A}" dt="2022-12-14T16:56:25.050" v="458"/>
          <ac:picMkLst>
            <pc:docMk/>
            <pc:sldMk cId="1758798554" sldId="298"/>
            <ac:picMk id="4" creationId="{BCA0921A-D20C-9D33-1E0C-7EC038902527}"/>
          </ac:picMkLst>
        </pc:picChg>
        <pc:picChg chg="add mod">
          <ac:chgData name="Ricardo Calleja Matos" userId="82a2c5c6-058a-4c7c-b5f3-0759a17dee5f" providerId="ADAL" clId="{22CB9068-7960-45F7-B276-9C819150FF3A}" dt="2022-12-14T16:56:25.050" v="458"/>
          <ac:picMkLst>
            <pc:docMk/>
            <pc:sldMk cId="1758798554" sldId="298"/>
            <ac:picMk id="5" creationId="{88BFED49-590A-F185-8CD5-34D0763A1745}"/>
          </ac:picMkLst>
        </pc:picChg>
        <pc:picChg chg="del">
          <ac:chgData name="Ricardo Calleja Matos" userId="82a2c5c6-058a-4c7c-b5f3-0759a17dee5f" providerId="ADAL" clId="{22CB9068-7960-45F7-B276-9C819150FF3A}" dt="2022-12-14T16:31:06.282" v="397"/>
          <ac:picMkLst>
            <pc:docMk/>
            <pc:sldMk cId="1758798554" sldId="298"/>
            <ac:picMk id="9" creationId="{3102B83C-3A6C-6BB3-C46C-9A3787683279}"/>
          </ac:picMkLst>
        </pc:picChg>
      </pc:sldChg>
      <pc:sldChg chg="addSp delSp modSp mod modTransition modAnim">
        <pc:chgData name="Ricardo Calleja Matos" userId="82a2c5c6-058a-4c7c-b5f3-0759a17dee5f" providerId="ADAL" clId="{22CB9068-7960-45F7-B276-9C819150FF3A}" dt="2022-12-14T16:56:25.050" v="458"/>
        <pc:sldMkLst>
          <pc:docMk/>
          <pc:sldMk cId="224591567" sldId="299"/>
        </pc:sldMkLst>
        <pc:spChg chg="mod">
          <ac:chgData name="Ricardo Calleja Matos" userId="82a2c5c6-058a-4c7c-b5f3-0759a17dee5f" providerId="ADAL" clId="{22CB9068-7960-45F7-B276-9C819150FF3A}" dt="2022-12-14T15:00:48.260" v="67" actId="20577"/>
          <ac:spMkLst>
            <pc:docMk/>
            <pc:sldMk cId="224591567" sldId="299"/>
            <ac:spMk id="175" creationId="{00000000-0000-0000-0000-000000000000}"/>
          </ac:spMkLst>
        </pc:spChg>
        <pc:picChg chg="add del mod ord">
          <ac:chgData name="Ricardo Calleja Matos" userId="82a2c5c6-058a-4c7c-b5f3-0759a17dee5f" providerId="ADAL" clId="{22CB9068-7960-45F7-B276-9C819150FF3A}" dt="2022-12-14T16:36:24.194" v="398"/>
          <ac:picMkLst>
            <pc:docMk/>
            <pc:sldMk cId="224591567" sldId="299"/>
            <ac:picMk id="2" creationId="{34CDA9F9-349A-EC0B-84A4-AC34AB11EB6B}"/>
          </ac:picMkLst>
        </pc:picChg>
        <pc:picChg chg="add del mod">
          <ac:chgData name="Ricardo Calleja Matos" userId="82a2c5c6-058a-4c7c-b5f3-0759a17dee5f" providerId="ADAL" clId="{22CB9068-7960-45F7-B276-9C819150FF3A}" dt="2022-12-14T16:51:11.812" v="457"/>
          <ac:picMkLst>
            <pc:docMk/>
            <pc:sldMk cId="224591567" sldId="299"/>
            <ac:picMk id="8" creationId="{65772B44-28A1-4936-5BB8-3E59096683CC}"/>
          </ac:picMkLst>
        </pc:picChg>
        <pc:picChg chg="add del mod ord">
          <ac:chgData name="Ricardo Calleja Matos" userId="82a2c5c6-058a-4c7c-b5f3-0759a17dee5f" providerId="ADAL" clId="{22CB9068-7960-45F7-B276-9C819150FF3A}" dt="2022-12-14T16:56:25.050" v="458"/>
          <ac:picMkLst>
            <pc:docMk/>
            <pc:sldMk cId="224591567" sldId="299"/>
            <ac:picMk id="9" creationId="{825C9AA1-4D4E-FDD6-2149-F390749F9343}"/>
          </ac:picMkLst>
        </pc:picChg>
        <pc:picChg chg="add mod">
          <ac:chgData name="Ricardo Calleja Matos" userId="82a2c5c6-058a-4c7c-b5f3-0759a17dee5f" providerId="ADAL" clId="{22CB9068-7960-45F7-B276-9C819150FF3A}" dt="2022-12-14T16:56:25.050" v="458"/>
          <ac:picMkLst>
            <pc:docMk/>
            <pc:sldMk cId="224591567" sldId="299"/>
            <ac:picMk id="10" creationId="{B49CA573-5BE1-4042-936F-A9CC7FC8864A}"/>
          </ac:picMkLst>
        </pc:picChg>
        <pc:picChg chg="del">
          <ac:chgData name="Ricardo Calleja Matos" userId="82a2c5c6-058a-4c7c-b5f3-0759a17dee5f" providerId="ADAL" clId="{22CB9068-7960-45F7-B276-9C819150FF3A}" dt="2022-12-14T16:31:06.282" v="397"/>
          <ac:picMkLst>
            <pc:docMk/>
            <pc:sldMk cId="224591567" sldId="299"/>
            <ac:picMk id="13" creationId="{87B53857-8F82-73E2-33E1-5AAED7FA1C95}"/>
          </ac:picMkLst>
        </pc:picChg>
      </pc:sldChg>
      <pc:sldChg chg="addSp delSp modSp mod modTransition modAnim">
        <pc:chgData name="Ricardo Calleja Matos" userId="82a2c5c6-058a-4c7c-b5f3-0759a17dee5f" providerId="ADAL" clId="{22CB9068-7960-45F7-B276-9C819150FF3A}" dt="2022-12-14T16:56:25.050" v="458"/>
        <pc:sldMkLst>
          <pc:docMk/>
          <pc:sldMk cId="3840536157" sldId="300"/>
        </pc:sldMkLst>
        <pc:picChg chg="add del mod ord">
          <ac:chgData name="Ricardo Calleja Matos" userId="82a2c5c6-058a-4c7c-b5f3-0759a17dee5f" providerId="ADAL" clId="{22CB9068-7960-45F7-B276-9C819150FF3A}" dt="2022-12-14T16:36:24.194" v="398"/>
          <ac:picMkLst>
            <pc:docMk/>
            <pc:sldMk cId="3840536157" sldId="300"/>
            <ac:picMk id="2" creationId="{A5AE009F-DDE1-3E00-3765-3B630ECD7351}"/>
          </ac:picMkLst>
        </pc:picChg>
        <pc:picChg chg="add del mod">
          <ac:chgData name="Ricardo Calleja Matos" userId="82a2c5c6-058a-4c7c-b5f3-0759a17dee5f" providerId="ADAL" clId="{22CB9068-7960-45F7-B276-9C819150FF3A}" dt="2022-12-14T16:51:11.812" v="457"/>
          <ac:picMkLst>
            <pc:docMk/>
            <pc:sldMk cId="3840536157" sldId="300"/>
            <ac:picMk id="3" creationId="{2138BE71-F53E-8F52-3608-F685D80F8183}"/>
          </ac:picMkLst>
        </pc:picChg>
        <pc:picChg chg="add del mod ord">
          <ac:chgData name="Ricardo Calleja Matos" userId="82a2c5c6-058a-4c7c-b5f3-0759a17dee5f" providerId="ADAL" clId="{22CB9068-7960-45F7-B276-9C819150FF3A}" dt="2022-12-14T16:56:25.050" v="458"/>
          <ac:picMkLst>
            <pc:docMk/>
            <pc:sldMk cId="3840536157" sldId="300"/>
            <ac:picMk id="4" creationId="{2AD9AEB9-CF0B-D0BC-8F18-9FF319A9F8DA}"/>
          </ac:picMkLst>
        </pc:picChg>
        <pc:picChg chg="add mod">
          <ac:chgData name="Ricardo Calleja Matos" userId="82a2c5c6-058a-4c7c-b5f3-0759a17dee5f" providerId="ADAL" clId="{22CB9068-7960-45F7-B276-9C819150FF3A}" dt="2022-12-14T16:56:25.050" v="458"/>
          <ac:picMkLst>
            <pc:docMk/>
            <pc:sldMk cId="3840536157" sldId="300"/>
            <ac:picMk id="5" creationId="{BE1E5F22-23C6-BBAF-1106-90DEDC2C6557}"/>
          </ac:picMkLst>
        </pc:picChg>
        <pc:picChg chg="del">
          <ac:chgData name="Ricardo Calleja Matos" userId="82a2c5c6-058a-4c7c-b5f3-0759a17dee5f" providerId="ADAL" clId="{22CB9068-7960-45F7-B276-9C819150FF3A}" dt="2022-12-14T16:31:06.282" v="397"/>
          <ac:picMkLst>
            <pc:docMk/>
            <pc:sldMk cId="3840536157" sldId="300"/>
            <ac:picMk id="8" creationId="{7473788E-9A60-8F8C-E3FD-E43415C8A140}"/>
          </ac:picMkLst>
        </pc:picChg>
      </pc:sldChg>
      <pc:sldChg chg="addSp delSp modSp mod modTransition modAnim">
        <pc:chgData name="Ricardo Calleja Matos" userId="82a2c5c6-058a-4c7c-b5f3-0759a17dee5f" providerId="ADAL" clId="{22CB9068-7960-45F7-B276-9C819150FF3A}" dt="2022-12-14T16:56:25.050" v="458"/>
        <pc:sldMkLst>
          <pc:docMk/>
          <pc:sldMk cId="2189934239" sldId="301"/>
        </pc:sldMkLst>
        <pc:picChg chg="add del mod ord">
          <ac:chgData name="Ricardo Calleja Matos" userId="82a2c5c6-058a-4c7c-b5f3-0759a17dee5f" providerId="ADAL" clId="{22CB9068-7960-45F7-B276-9C819150FF3A}" dt="2022-12-14T16:36:24.194" v="398"/>
          <ac:picMkLst>
            <pc:docMk/>
            <pc:sldMk cId="2189934239" sldId="301"/>
            <ac:picMk id="2" creationId="{8904457E-694C-F1EF-684D-E4A8B261E366}"/>
          </ac:picMkLst>
        </pc:picChg>
        <pc:picChg chg="add del mod">
          <ac:chgData name="Ricardo Calleja Matos" userId="82a2c5c6-058a-4c7c-b5f3-0759a17dee5f" providerId="ADAL" clId="{22CB9068-7960-45F7-B276-9C819150FF3A}" dt="2022-12-14T16:51:11.812" v="457"/>
          <ac:picMkLst>
            <pc:docMk/>
            <pc:sldMk cId="2189934239" sldId="301"/>
            <ac:picMk id="3" creationId="{A07569F5-836B-41F0-66AF-4D56DA18FE49}"/>
          </ac:picMkLst>
        </pc:picChg>
        <pc:picChg chg="add del mod ord">
          <ac:chgData name="Ricardo Calleja Matos" userId="82a2c5c6-058a-4c7c-b5f3-0759a17dee5f" providerId="ADAL" clId="{22CB9068-7960-45F7-B276-9C819150FF3A}" dt="2022-12-14T16:56:25.050" v="458"/>
          <ac:picMkLst>
            <pc:docMk/>
            <pc:sldMk cId="2189934239" sldId="301"/>
            <ac:picMk id="4" creationId="{747F0BCB-D026-9B56-CB3C-7CA1B405C746}"/>
          </ac:picMkLst>
        </pc:picChg>
        <pc:picChg chg="add mod">
          <ac:chgData name="Ricardo Calleja Matos" userId="82a2c5c6-058a-4c7c-b5f3-0759a17dee5f" providerId="ADAL" clId="{22CB9068-7960-45F7-B276-9C819150FF3A}" dt="2022-12-14T16:56:25.050" v="458"/>
          <ac:picMkLst>
            <pc:docMk/>
            <pc:sldMk cId="2189934239" sldId="301"/>
            <ac:picMk id="5" creationId="{5898251E-DB06-E60B-07AE-D23D953507FD}"/>
          </ac:picMkLst>
        </pc:picChg>
        <pc:picChg chg="del">
          <ac:chgData name="Ricardo Calleja Matos" userId="82a2c5c6-058a-4c7c-b5f3-0759a17dee5f" providerId="ADAL" clId="{22CB9068-7960-45F7-B276-9C819150FF3A}" dt="2022-12-14T16:31:06.282" v="397"/>
          <ac:picMkLst>
            <pc:docMk/>
            <pc:sldMk cId="2189934239" sldId="301"/>
            <ac:picMk id="8" creationId="{EB398634-7743-1149-1479-6B6A01928E0C}"/>
          </ac:picMkLst>
        </pc:picChg>
      </pc:sldChg>
      <pc:sldChg chg="addSp delSp modSp mod modTransition delAnim modAnim">
        <pc:chgData name="Ricardo Calleja Matos" userId="82a2c5c6-058a-4c7c-b5f3-0759a17dee5f" providerId="ADAL" clId="{22CB9068-7960-45F7-B276-9C819150FF3A}" dt="2022-12-14T16:56:25.050" v="458"/>
        <pc:sldMkLst>
          <pc:docMk/>
          <pc:sldMk cId="3933345715" sldId="302"/>
        </pc:sldMkLst>
        <pc:grpChg chg="del">
          <ac:chgData name="Ricardo Calleja Matos" userId="82a2c5c6-058a-4c7c-b5f3-0759a17dee5f" providerId="ADAL" clId="{22CB9068-7960-45F7-B276-9C819150FF3A}" dt="2022-12-14T15:07:34.881" v="155" actId="478"/>
          <ac:grpSpMkLst>
            <pc:docMk/>
            <pc:sldMk cId="3933345715" sldId="302"/>
            <ac:grpSpMk id="2" creationId="{7025788F-06FA-E3D2-2DF5-EB36DA6105A3}"/>
          </ac:grpSpMkLst>
        </pc:grpChg>
        <pc:picChg chg="add del mod">
          <ac:chgData name="Ricardo Calleja Matos" userId="82a2c5c6-058a-4c7c-b5f3-0759a17dee5f" providerId="ADAL" clId="{22CB9068-7960-45F7-B276-9C819150FF3A}" dt="2022-12-14T16:36:24.194" v="398"/>
          <ac:picMkLst>
            <pc:docMk/>
            <pc:sldMk cId="3933345715" sldId="302"/>
            <ac:picMk id="2" creationId="{2C6849F2-3031-2F51-8F40-1CDD67F31162}"/>
          </ac:picMkLst>
        </pc:picChg>
        <pc:picChg chg="add del mod">
          <ac:chgData name="Ricardo Calleja Matos" userId="82a2c5c6-058a-4c7c-b5f3-0759a17dee5f" providerId="ADAL" clId="{22CB9068-7960-45F7-B276-9C819150FF3A}" dt="2022-12-14T16:51:11.812" v="457"/>
          <ac:picMkLst>
            <pc:docMk/>
            <pc:sldMk cId="3933345715" sldId="302"/>
            <ac:picMk id="3" creationId="{69EC0074-CD45-2565-7C0C-C91FC1C9CF8E}"/>
          </ac:picMkLst>
        </pc:picChg>
        <pc:picChg chg="add mod modCrop">
          <ac:chgData name="Ricardo Calleja Matos" userId="82a2c5c6-058a-4c7c-b5f3-0759a17dee5f" providerId="ADAL" clId="{22CB9068-7960-45F7-B276-9C819150FF3A}" dt="2022-12-14T15:09:11.391" v="164" actId="1076"/>
          <ac:picMkLst>
            <pc:docMk/>
            <pc:sldMk cId="3933345715" sldId="302"/>
            <ac:picMk id="4" creationId="{EF7AA4B5-F850-7575-783D-94DADC5F6995}"/>
          </ac:picMkLst>
        </pc:picChg>
        <pc:picChg chg="add del mod ord">
          <ac:chgData name="Ricardo Calleja Matos" userId="82a2c5c6-058a-4c7c-b5f3-0759a17dee5f" providerId="ADAL" clId="{22CB9068-7960-45F7-B276-9C819150FF3A}" dt="2022-12-14T16:56:25.050" v="458"/>
          <ac:picMkLst>
            <pc:docMk/>
            <pc:sldMk cId="3933345715" sldId="302"/>
            <ac:picMk id="5" creationId="{FF4FFF83-1807-4CF3-9676-4F7E7AC51171}"/>
          </ac:picMkLst>
        </pc:picChg>
        <pc:picChg chg="add mod">
          <ac:chgData name="Ricardo Calleja Matos" userId="82a2c5c6-058a-4c7c-b5f3-0759a17dee5f" providerId="ADAL" clId="{22CB9068-7960-45F7-B276-9C819150FF3A}" dt="2022-12-14T16:56:25.050" v="458"/>
          <ac:picMkLst>
            <pc:docMk/>
            <pc:sldMk cId="3933345715" sldId="302"/>
            <ac:picMk id="6" creationId="{A3E1E5D4-61D4-009B-FD96-AA18FA026099}"/>
          </ac:picMkLst>
        </pc:picChg>
        <pc:picChg chg="del">
          <ac:chgData name="Ricardo Calleja Matos" userId="82a2c5c6-058a-4c7c-b5f3-0759a17dee5f" providerId="ADAL" clId="{22CB9068-7960-45F7-B276-9C819150FF3A}" dt="2022-12-14T15:07:38.480" v="156" actId="478"/>
          <ac:picMkLst>
            <pc:docMk/>
            <pc:sldMk cId="3933345715" sldId="302"/>
            <ac:picMk id="188" creationId="{44443868-76FB-9B23-8084-DF3AAF413AD9}"/>
          </ac:picMkLst>
        </pc:picChg>
      </pc:sldChg>
      <pc:sldChg chg="addSp delSp modSp mod modTransition modAnim">
        <pc:chgData name="Ricardo Calleja Matos" userId="82a2c5c6-058a-4c7c-b5f3-0759a17dee5f" providerId="ADAL" clId="{22CB9068-7960-45F7-B276-9C819150FF3A}" dt="2022-12-14T16:56:25.050" v="458"/>
        <pc:sldMkLst>
          <pc:docMk/>
          <pc:sldMk cId="164702815" sldId="304"/>
        </pc:sldMkLst>
        <pc:picChg chg="add del mod ord">
          <ac:chgData name="Ricardo Calleja Matos" userId="82a2c5c6-058a-4c7c-b5f3-0759a17dee5f" providerId="ADAL" clId="{22CB9068-7960-45F7-B276-9C819150FF3A}" dt="2022-12-14T16:36:24.194" v="398"/>
          <ac:picMkLst>
            <pc:docMk/>
            <pc:sldMk cId="164702815" sldId="304"/>
            <ac:picMk id="2" creationId="{2DC0334B-53AA-96F2-AAE7-5E68F7DAE86D}"/>
          </ac:picMkLst>
        </pc:picChg>
        <pc:picChg chg="add del mod">
          <ac:chgData name="Ricardo Calleja Matos" userId="82a2c5c6-058a-4c7c-b5f3-0759a17dee5f" providerId="ADAL" clId="{22CB9068-7960-45F7-B276-9C819150FF3A}" dt="2022-12-14T16:51:11.812" v="457"/>
          <ac:picMkLst>
            <pc:docMk/>
            <pc:sldMk cId="164702815" sldId="304"/>
            <ac:picMk id="3" creationId="{5F027D49-778A-7BFB-7999-5919731B0621}"/>
          </ac:picMkLst>
        </pc:picChg>
        <pc:picChg chg="add del mod ord">
          <ac:chgData name="Ricardo Calleja Matos" userId="82a2c5c6-058a-4c7c-b5f3-0759a17dee5f" providerId="ADAL" clId="{22CB9068-7960-45F7-B276-9C819150FF3A}" dt="2022-12-14T16:56:25.050" v="458"/>
          <ac:picMkLst>
            <pc:docMk/>
            <pc:sldMk cId="164702815" sldId="304"/>
            <ac:picMk id="4" creationId="{B45BE52B-DEEC-0363-C62A-BF694403CFD8}"/>
          </ac:picMkLst>
        </pc:picChg>
        <pc:picChg chg="add mod">
          <ac:chgData name="Ricardo Calleja Matos" userId="82a2c5c6-058a-4c7c-b5f3-0759a17dee5f" providerId="ADAL" clId="{22CB9068-7960-45F7-B276-9C819150FF3A}" dt="2022-12-14T16:56:25.050" v="458"/>
          <ac:picMkLst>
            <pc:docMk/>
            <pc:sldMk cId="164702815" sldId="304"/>
            <ac:picMk id="5" creationId="{FF14EBC1-54D8-E045-87F6-9D7625A43258}"/>
          </ac:picMkLst>
        </pc:picChg>
        <pc:picChg chg="del">
          <ac:chgData name="Ricardo Calleja Matos" userId="82a2c5c6-058a-4c7c-b5f3-0759a17dee5f" providerId="ADAL" clId="{22CB9068-7960-45F7-B276-9C819150FF3A}" dt="2022-12-14T16:31:06.282" v="397"/>
          <ac:picMkLst>
            <pc:docMk/>
            <pc:sldMk cId="164702815" sldId="304"/>
            <ac:picMk id="9" creationId="{556504BE-DACC-845F-D97E-895468377CCD}"/>
          </ac:picMkLst>
        </pc:picChg>
      </pc:sldChg>
      <pc:sldChg chg="addSp delSp modSp mod modTransition modAnim">
        <pc:chgData name="Ricardo Calleja Matos" userId="82a2c5c6-058a-4c7c-b5f3-0759a17dee5f" providerId="ADAL" clId="{22CB9068-7960-45F7-B276-9C819150FF3A}" dt="2022-12-14T16:56:25.050" v="458"/>
        <pc:sldMkLst>
          <pc:docMk/>
          <pc:sldMk cId="1261543746" sldId="305"/>
        </pc:sldMkLst>
        <pc:spChg chg="mod">
          <ac:chgData name="Ricardo Calleja Matos" userId="82a2c5c6-058a-4c7c-b5f3-0759a17dee5f" providerId="ADAL" clId="{22CB9068-7960-45F7-B276-9C819150FF3A}" dt="2022-12-14T15:28:08.983" v="371" actId="20577"/>
          <ac:spMkLst>
            <pc:docMk/>
            <pc:sldMk cId="1261543746" sldId="305"/>
            <ac:spMk id="177" creationId="{00000000-0000-0000-0000-000000000000}"/>
          </ac:spMkLst>
        </pc:spChg>
        <pc:picChg chg="add del mod ord">
          <ac:chgData name="Ricardo Calleja Matos" userId="82a2c5c6-058a-4c7c-b5f3-0759a17dee5f" providerId="ADAL" clId="{22CB9068-7960-45F7-B276-9C819150FF3A}" dt="2022-12-14T16:36:24.194" v="398"/>
          <ac:picMkLst>
            <pc:docMk/>
            <pc:sldMk cId="1261543746" sldId="305"/>
            <ac:picMk id="2" creationId="{DFF22B3A-F32E-1808-E930-FF868F092EFB}"/>
          </ac:picMkLst>
        </pc:picChg>
        <pc:picChg chg="add del mod">
          <ac:chgData name="Ricardo Calleja Matos" userId="82a2c5c6-058a-4c7c-b5f3-0759a17dee5f" providerId="ADAL" clId="{22CB9068-7960-45F7-B276-9C819150FF3A}" dt="2022-12-14T16:51:11.812" v="457"/>
          <ac:picMkLst>
            <pc:docMk/>
            <pc:sldMk cId="1261543746" sldId="305"/>
            <ac:picMk id="4" creationId="{3960CE16-2C73-3B78-E9D2-46B0E65A4C17}"/>
          </ac:picMkLst>
        </pc:picChg>
        <pc:picChg chg="add del mod ord">
          <ac:chgData name="Ricardo Calleja Matos" userId="82a2c5c6-058a-4c7c-b5f3-0759a17dee5f" providerId="ADAL" clId="{22CB9068-7960-45F7-B276-9C819150FF3A}" dt="2022-12-14T16:56:25.050" v="458"/>
          <ac:picMkLst>
            <pc:docMk/>
            <pc:sldMk cId="1261543746" sldId="305"/>
            <ac:picMk id="5" creationId="{E8E4E759-7AB8-C346-B92A-AA16015EF7E9}"/>
          </ac:picMkLst>
        </pc:picChg>
        <pc:picChg chg="add mod">
          <ac:chgData name="Ricardo Calleja Matos" userId="82a2c5c6-058a-4c7c-b5f3-0759a17dee5f" providerId="ADAL" clId="{22CB9068-7960-45F7-B276-9C819150FF3A}" dt="2022-12-14T16:56:25.050" v="458"/>
          <ac:picMkLst>
            <pc:docMk/>
            <pc:sldMk cId="1261543746" sldId="305"/>
            <ac:picMk id="6" creationId="{7B89CC5D-CFAC-EFD6-7146-CFDB8B64B63C}"/>
          </ac:picMkLst>
        </pc:picChg>
        <pc:picChg chg="del">
          <ac:chgData name="Ricardo Calleja Matos" userId="82a2c5c6-058a-4c7c-b5f3-0759a17dee5f" providerId="ADAL" clId="{22CB9068-7960-45F7-B276-9C819150FF3A}" dt="2022-12-14T16:31:06.282" v="397"/>
          <ac:picMkLst>
            <pc:docMk/>
            <pc:sldMk cId="1261543746" sldId="305"/>
            <ac:picMk id="10" creationId="{8A6E5E73-19B7-C898-2E93-4D3AF0EF95DD}"/>
          </ac:picMkLst>
        </pc:picChg>
      </pc:sldChg>
      <pc:sldChg chg="modTransition">
        <pc:chgData name="Ricardo Calleja Matos" userId="82a2c5c6-058a-4c7c-b5f3-0759a17dee5f" providerId="ADAL" clId="{22CB9068-7960-45F7-B276-9C819150FF3A}" dt="2022-12-14T16:51:11.812" v="457"/>
        <pc:sldMkLst>
          <pc:docMk/>
          <pc:sldMk cId="1340789318" sldId="307"/>
        </pc:sldMkLst>
      </pc:sldChg>
      <pc:sldChg chg="addSp delSp modSp mod modTransition modAnim">
        <pc:chgData name="Ricardo Calleja Matos" userId="82a2c5c6-058a-4c7c-b5f3-0759a17dee5f" providerId="ADAL" clId="{22CB9068-7960-45F7-B276-9C819150FF3A}" dt="2022-12-14T16:56:25.050" v="458"/>
        <pc:sldMkLst>
          <pc:docMk/>
          <pc:sldMk cId="2164179231" sldId="308"/>
        </pc:sldMkLst>
        <pc:spChg chg="mod">
          <ac:chgData name="Ricardo Calleja Matos" userId="82a2c5c6-058a-4c7c-b5f3-0759a17dee5f" providerId="ADAL" clId="{22CB9068-7960-45F7-B276-9C819150FF3A}" dt="2022-12-14T15:00:09.262" v="55" actId="20577"/>
          <ac:spMkLst>
            <pc:docMk/>
            <pc:sldMk cId="2164179231" sldId="308"/>
            <ac:spMk id="175" creationId="{00000000-0000-0000-0000-000000000000}"/>
          </ac:spMkLst>
        </pc:spChg>
        <pc:picChg chg="add del mod ord">
          <ac:chgData name="Ricardo Calleja Matos" userId="82a2c5c6-058a-4c7c-b5f3-0759a17dee5f" providerId="ADAL" clId="{22CB9068-7960-45F7-B276-9C819150FF3A}" dt="2022-12-14T16:36:24.194" v="398"/>
          <ac:picMkLst>
            <pc:docMk/>
            <pc:sldMk cId="2164179231" sldId="308"/>
            <ac:picMk id="7" creationId="{19080A24-452A-4682-84A0-936D177CECA3}"/>
          </ac:picMkLst>
        </pc:picChg>
        <pc:picChg chg="add del mod">
          <ac:chgData name="Ricardo Calleja Matos" userId="82a2c5c6-058a-4c7c-b5f3-0759a17dee5f" providerId="ADAL" clId="{22CB9068-7960-45F7-B276-9C819150FF3A}" dt="2022-12-14T16:51:11.812" v="457"/>
          <ac:picMkLst>
            <pc:docMk/>
            <pc:sldMk cId="2164179231" sldId="308"/>
            <ac:picMk id="8" creationId="{6C427231-6398-10AD-0178-C9D8F7938440}"/>
          </ac:picMkLst>
        </pc:picChg>
        <pc:picChg chg="add del mod ord">
          <ac:chgData name="Ricardo Calleja Matos" userId="82a2c5c6-058a-4c7c-b5f3-0759a17dee5f" providerId="ADAL" clId="{22CB9068-7960-45F7-B276-9C819150FF3A}" dt="2022-12-14T16:56:25.050" v="458"/>
          <ac:picMkLst>
            <pc:docMk/>
            <pc:sldMk cId="2164179231" sldId="308"/>
            <ac:picMk id="14" creationId="{74D0CE5E-3733-E871-69A6-319DB289EC6A}"/>
          </ac:picMkLst>
        </pc:picChg>
        <pc:picChg chg="add mod">
          <ac:chgData name="Ricardo Calleja Matos" userId="82a2c5c6-058a-4c7c-b5f3-0759a17dee5f" providerId="ADAL" clId="{22CB9068-7960-45F7-B276-9C819150FF3A}" dt="2022-12-14T16:56:25.050" v="458"/>
          <ac:picMkLst>
            <pc:docMk/>
            <pc:sldMk cId="2164179231" sldId="308"/>
            <ac:picMk id="15" creationId="{EC4E2DC8-9D6F-C743-FD05-95904ACF73DB}"/>
          </ac:picMkLst>
        </pc:picChg>
        <pc:picChg chg="del">
          <ac:chgData name="Ricardo Calleja Matos" userId="82a2c5c6-058a-4c7c-b5f3-0759a17dee5f" providerId="ADAL" clId="{22CB9068-7960-45F7-B276-9C819150FF3A}" dt="2022-12-14T16:31:06.282" v="397"/>
          <ac:picMkLst>
            <pc:docMk/>
            <pc:sldMk cId="2164179231" sldId="308"/>
            <ac:picMk id="17" creationId="{8C6D31A7-66EC-1862-45CB-86F9C29E7BEC}"/>
          </ac:picMkLst>
        </pc:picChg>
      </pc:sldChg>
      <pc:sldChg chg="delSp modSp del mod delAnim">
        <pc:chgData name="Ricardo Calleja Matos" userId="82a2c5c6-058a-4c7c-b5f3-0759a17dee5f" providerId="ADAL" clId="{22CB9068-7960-45F7-B276-9C819150FF3A}" dt="2022-12-14T15:23:39.332" v="345" actId="47"/>
        <pc:sldMkLst>
          <pc:docMk/>
          <pc:sldMk cId="630855823" sldId="309"/>
        </pc:sldMkLst>
        <pc:spChg chg="del mod">
          <ac:chgData name="Ricardo Calleja Matos" userId="82a2c5c6-058a-4c7c-b5f3-0759a17dee5f" providerId="ADAL" clId="{22CB9068-7960-45F7-B276-9C819150FF3A}" dt="2022-12-14T15:21:51.754" v="318" actId="21"/>
          <ac:spMkLst>
            <pc:docMk/>
            <pc:sldMk cId="630855823" sldId="309"/>
            <ac:spMk id="16" creationId="{77A0CB9D-5694-F33F-0CCC-DE8A17D478EE}"/>
          </ac:spMkLst>
        </pc:spChg>
        <pc:picChg chg="del mod">
          <ac:chgData name="Ricardo Calleja Matos" userId="82a2c5c6-058a-4c7c-b5f3-0759a17dee5f" providerId="ADAL" clId="{22CB9068-7960-45F7-B276-9C819150FF3A}" dt="2022-12-14T15:21:46.762" v="316" actId="478"/>
          <ac:picMkLst>
            <pc:docMk/>
            <pc:sldMk cId="630855823" sldId="309"/>
            <ac:picMk id="9" creationId="{37808ED7-B470-689E-DCE1-1908CE99FAF6}"/>
          </ac:picMkLst>
        </pc:picChg>
        <pc:picChg chg="del">
          <ac:chgData name="Ricardo Calleja Matos" userId="82a2c5c6-058a-4c7c-b5f3-0759a17dee5f" providerId="ADAL" clId="{22CB9068-7960-45F7-B276-9C819150FF3A}" dt="2022-12-14T15:21:38.816" v="314" actId="478"/>
          <ac:picMkLst>
            <pc:docMk/>
            <pc:sldMk cId="630855823" sldId="309"/>
            <ac:picMk id="15" creationId="{D9C3B953-1080-8AC5-E0C4-5B8898A230F0}"/>
          </ac:picMkLst>
        </pc:picChg>
      </pc:sldChg>
      <pc:sldChg chg="addSp delSp modSp mod modTransition modAnim">
        <pc:chgData name="Ricardo Calleja Matos" userId="82a2c5c6-058a-4c7c-b5f3-0759a17dee5f" providerId="ADAL" clId="{22CB9068-7960-45F7-B276-9C819150FF3A}" dt="2022-12-14T16:56:25.050" v="458"/>
        <pc:sldMkLst>
          <pc:docMk/>
          <pc:sldMk cId="1378533780" sldId="311"/>
        </pc:sldMkLst>
        <pc:spChg chg="mod">
          <ac:chgData name="Ricardo Calleja Matos" userId="82a2c5c6-058a-4c7c-b5f3-0759a17dee5f" providerId="ADAL" clId="{22CB9068-7960-45F7-B276-9C819150FF3A}" dt="2022-12-14T15:03:58.976" v="116" actId="20577"/>
          <ac:spMkLst>
            <pc:docMk/>
            <pc:sldMk cId="1378533780" sldId="311"/>
            <ac:spMk id="576" creationId="{00000000-0000-0000-0000-000000000000}"/>
          </ac:spMkLst>
        </pc:spChg>
        <pc:picChg chg="add del mod ord">
          <ac:chgData name="Ricardo Calleja Matos" userId="82a2c5c6-058a-4c7c-b5f3-0759a17dee5f" providerId="ADAL" clId="{22CB9068-7960-45F7-B276-9C819150FF3A}" dt="2022-12-14T16:36:24.194" v="398"/>
          <ac:picMkLst>
            <pc:docMk/>
            <pc:sldMk cId="1378533780" sldId="311"/>
            <ac:picMk id="6" creationId="{18F58594-E2D1-9E04-5BF7-D345786ABF27}"/>
          </ac:picMkLst>
        </pc:picChg>
        <pc:picChg chg="add del mod">
          <ac:chgData name="Ricardo Calleja Matos" userId="82a2c5c6-058a-4c7c-b5f3-0759a17dee5f" providerId="ADAL" clId="{22CB9068-7960-45F7-B276-9C819150FF3A}" dt="2022-12-14T16:51:11.812" v="457"/>
          <ac:picMkLst>
            <pc:docMk/>
            <pc:sldMk cId="1378533780" sldId="311"/>
            <ac:picMk id="7" creationId="{4895D619-A954-825C-EBF3-2D1021190C19}"/>
          </ac:picMkLst>
        </pc:picChg>
        <pc:picChg chg="add del mod ord">
          <ac:chgData name="Ricardo Calleja Matos" userId="82a2c5c6-058a-4c7c-b5f3-0759a17dee5f" providerId="ADAL" clId="{22CB9068-7960-45F7-B276-9C819150FF3A}" dt="2022-12-14T16:56:25.050" v="458"/>
          <ac:picMkLst>
            <pc:docMk/>
            <pc:sldMk cId="1378533780" sldId="311"/>
            <ac:picMk id="8" creationId="{CF381A55-0644-CDEF-4DDB-9CCD0554C0AB}"/>
          </ac:picMkLst>
        </pc:picChg>
        <pc:picChg chg="add mod">
          <ac:chgData name="Ricardo Calleja Matos" userId="82a2c5c6-058a-4c7c-b5f3-0759a17dee5f" providerId="ADAL" clId="{22CB9068-7960-45F7-B276-9C819150FF3A}" dt="2022-12-14T16:56:25.050" v="458"/>
          <ac:picMkLst>
            <pc:docMk/>
            <pc:sldMk cId="1378533780" sldId="311"/>
            <ac:picMk id="14" creationId="{F7E41769-946A-6F30-6C32-EB6D896D9488}"/>
          </ac:picMkLst>
        </pc:picChg>
        <pc:picChg chg="del">
          <ac:chgData name="Ricardo Calleja Matos" userId="82a2c5c6-058a-4c7c-b5f3-0759a17dee5f" providerId="ADAL" clId="{22CB9068-7960-45F7-B276-9C819150FF3A}" dt="2022-12-14T16:31:06.282" v="397"/>
          <ac:picMkLst>
            <pc:docMk/>
            <pc:sldMk cId="1378533780" sldId="311"/>
            <ac:picMk id="19" creationId="{CD0D605C-32F0-7814-C271-CA223281E72A}"/>
          </ac:picMkLst>
        </pc:picChg>
      </pc:sldChg>
      <pc:sldChg chg="addSp delSp modSp mod modTransition modAnim">
        <pc:chgData name="Ricardo Calleja Matos" userId="82a2c5c6-058a-4c7c-b5f3-0759a17dee5f" providerId="ADAL" clId="{22CB9068-7960-45F7-B276-9C819150FF3A}" dt="2022-12-14T16:56:25.050" v="458"/>
        <pc:sldMkLst>
          <pc:docMk/>
          <pc:sldMk cId="2738682742" sldId="312"/>
        </pc:sldMkLst>
        <pc:picChg chg="add del mod ord">
          <ac:chgData name="Ricardo Calleja Matos" userId="82a2c5c6-058a-4c7c-b5f3-0759a17dee5f" providerId="ADAL" clId="{22CB9068-7960-45F7-B276-9C819150FF3A}" dt="2022-12-14T16:36:24.194" v="398"/>
          <ac:picMkLst>
            <pc:docMk/>
            <pc:sldMk cId="2738682742" sldId="312"/>
            <ac:picMk id="2" creationId="{980FFC16-A683-94B3-5DC1-33B182C6942C}"/>
          </ac:picMkLst>
        </pc:picChg>
        <pc:picChg chg="add del mod">
          <ac:chgData name="Ricardo Calleja Matos" userId="82a2c5c6-058a-4c7c-b5f3-0759a17dee5f" providerId="ADAL" clId="{22CB9068-7960-45F7-B276-9C819150FF3A}" dt="2022-12-14T16:51:11.812" v="457"/>
          <ac:picMkLst>
            <pc:docMk/>
            <pc:sldMk cId="2738682742" sldId="312"/>
            <ac:picMk id="3" creationId="{2C54B782-DBB9-1F0F-ADE4-1D9F8180F9F7}"/>
          </ac:picMkLst>
        </pc:picChg>
        <pc:picChg chg="add del mod ord">
          <ac:chgData name="Ricardo Calleja Matos" userId="82a2c5c6-058a-4c7c-b5f3-0759a17dee5f" providerId="ADAL" clId="{22CB9068-7960-45F7-B276-9C819150FF3A}" dt="2022-12-14T16:56:25.050" v="458"/>
          <ac:picMkLst>
            <pc:docMk/>
            <pc:sldMk cId="2738682742" sldId="312"/>
            <ac:picMk id="18" creationId="{52DB18AD-D949-4FFD-A28C-2ABF6E57565E}"/>
          </ac:picMkLst>
        </pc:picChg>
        <pc:picChg chg="add mod">
          <ac:chgData name="Ricardo Calleja Matos" userId="82a2c5c6-058a-4c7c-b5f3-0759a17dee5f" providerId="ADAL" clId="{22CB9068-7960-45F7-B276-9C819150FF3A}" dt="2022-12-14T16:56:25.050" v="458"/>
          <ac:picMkLst>
            <pc:docMk/>
            <pc:sldMk cId="2738682742" sldId="312"/>
            <ac:picMk id="19" creationId="{91902F7B-973C-52C0-EC5D-1F280B585343}"/>
          </ac:picMkLst>
        </pc:picChg>
        <pc:picChg chg="del">
          <ac:chgData name="Ricardo Calleja Matos" userId="82a2c5c6-058a-4c7c-b5f3-0759a17dee5f" providerId="ADAL" clId="{22CB9068-7960-45F7-B276-9C819150FF3A}" dt="2022-12-14T16:31:06.282" v="397"/>
          <ac:picMkLst>
            <pc:docMk/>
            <pc:sldMk cId="2738682742" sldId="312"/>
            <ac:picMk id="22" creationId="{FD3CFDF7-BC8A-8E34-B515-334917970A58}"/>
          </ac:picMkLst>
        </pc:picChg>
      </pc:sldChg>
      <pc:sldChg chg="addSp delSp modSp mod modTransition modAnim">
        <pc:chgData name="Ricardo Calleja Matos" userId="82a2c5c6-058a-4c7c-b5f3-0759a17dee5f" providerId="ADAL" clId="{22CB9068-7960-45F7-B276-9C819150FF3A}" dt="2022-12-14T16:56:25.050" v="458"/>
        <pc:sldMkLst>
          <pc:docMk/>
          <pc:sldMk cId="711558267" sldId="313"/>
        </pc:sldMkLst>
        <pc:spChg chg="mod">
          <ac:chgData name="Ricardo Calleja Matos" userId="82a2c5c6-058a-4c7c-b5f3-0759a17dee5f" providerId="ADAL" clId="{22CB9068-7960-45F7-B276-9C819150FF3A}" dt="2022-12-14T15:04:14.560" v="122" actId="20577"/>
          <ac:spMkLst>
            <pc:docMk/>
            <pc:sldMk cId="711558267" sldId="313"/>
            <ac:spMk id="576" creationId="{00000000-0000-0000-0000-000000000000}"/>
          </ac:spMkLst>
        </pc:spChg>
        <pc:picChg chg="add del mod ord">
          <ac:chgData name="Ricardo Calleja Matos" userId="82a2c5c6-058a-4c7c-b5f3-0759a17dee5f" providerId="ADAL" clId="{22CB9068-7960-45F7-B276-9C819150FF3A}" dt="2022-12-14T16:36:24.194" v="398"/>
          <ac:picMkLst>
            <pc:docMk/>
            <pc:sldMk cId="711558267" sldId="313"/>
            <ac:picMk id="6" creationId="{7A184B8D-7A15-3A36-E090-0FBBE8959001}"/>
          </ac:picMkLst>
        </pc:picChg>
        <pc:picChg chg="add del mod">
          <ac:chgData name="Ricardo Calleja Matos" userId="82a2c5c6-058a-4c7c-b5f3-0759a17dee5f" providerId="ADAL" clId="{22CB9068-7960-45F7-B276-9C819150FF3A}" dt="2022-12-14T16:51:11.812" v="457"/>
          <ac:picMkLst>
            <pc:docMk/>
            <pc:sldMk cId="711558267" sldId="313"/>
            <ac:picMk id="8" creationId="{45806E81-DE76-2E5F-0BF5-66D02B3D9E1F}"/>
          </ac:picMkLst>
        </pc:picChg>
        <pc:picChg chg="add del mod ord">
          <ac:chgData name="Ricardo Calleja Matos" userId="82a2c5c6-058a-4c7c-b5f3-0759a17dee5f" providerId="ADAL" clId="{22CB9068-7960-45F7-B276-9C819150FF3A}" dt="2022-12-14T16:56:25.050" v="458"/>
          <ac:picMkLst>
            <pc:docMk/>
            <pc:sldMk cId="711558267" sldId="313"/>
            <ac:picMk id="14" creationId="{EED4587E-3664-57B1-37E7-A5C34A57AC1C}"/>
          </ac:picMkLst>
        </pc:picChg>
        <pc:picChg chg="add mod">
          <ac:chgData name="Ricardo Calleja Matos" userId="82a2c5c6-058a-4c7c-b5f3-0759a17dee5f" providerId="ADAL" clId="{22CB9068-7960-45F7-B276-9C819150FF3A}" dt="2022-12-14T16:56:25.050" v="458"/>
          <ac:picMkLst>
            <pc:docMk/>
            <pc:sldMk cId="711558267" sldId="313"/>
            <ac:picMk id="16" creationId="{C7B696F3-14F1-1809-D0B0-A676113035FA}"/>
          </ac:picMkLst>
        </pc:picChg>
        <pc:picChg chg="del">
          <ac:chgData name="Ricardo Calleja Matos" userId="82a2c5c6-058a-4c7c-b5f3-0759a17dee5f" providerId="ADAL" clId="{22CB9068-7960-45F7-B276-9C819150FF3A}" dt="2022-12-14T16:31:06.282" v="397"/>
          <ac:picMkLst>
            <pc:docMk/>
            <pc:sldMk cId="711558267" sldId="313"/>
            <ac:picMk id="19" creationId="{31F50A30-7165-4BCB-EBA7-B702D266363D}"/>
          </ac:picMkLst>
        </pc:picChg>
      </pc:sldChg>
      <pc:sldChg chg="addSp delSp modSp mod modTransition modAnim">
        <pc:chgData name="Ricardo Calleja Matos" userId="82a2c5c6-058a-4c7c-b5f3-0759a17dee5f" providerId="ADAL" clId="{22CB9068-7960-45F7-B276-9C819150FF3A}" dt="2022-12-14T16:56:25.050" v="458"/>
        <pc:sldMkLst>
          <pc:docMk/>
          <pc:sldMk cId="3883034994" sldId="314"/>
        </pc:sldMkLst>
        <pc:picChg chg="add del mod ord">
          <ac:chgData name="Ricardo Calleja Matos" userId="82a2c5c6-058a-4c7c-b5f3-0759a17dee5f" providerId="ADAL" clId="{22CB9068-7960-45F7-B276-9C819150FF3A}" dt="2022-12-14T16:36:24.194" v="398"/>
          <ac:picMkLst>
            <pc:docMk/>
            <pc:sldMk cId="3883034994" sldId="314"/>
            <ac:picMk id="3" creationId="{5FEF858C-0A63-F142-142D-260805480509}"/>
          </ac:picMkLst>
        </pc:picChg>
        <pc:picChg chg="add del mod">
          <ac:chgData name="Ricardo Calleja Matos" userId="82a2c5c6-058a-4c7c-b5f3-0759a17dee5f" providerId="ADAL" clId="{22CB9068-7960-45F7-B276-9C819150FF3A}" dt="2022-12-14T16:51:11.812" v="457"/>
          <ac:picMkLst>
            <pc:docMk/>
            <pc:sldMk cId="3883034994" sldId="314"/>
            <ac:picMk id="4" creationId="{DD9AD973-8297-BF67-5D87-A5D2EFCDD001}"/>
          </ac:picMkLst>
        </pc:picChg>
        <pc:picChg chg="add del mod ord">
          <ac:chgData name="Ricardo Calleja Matos" userId="82a2c5c6-058a-4c7c-b5f3-0759a17dee5f" providerId="ADAL" clId="{22CB9068-7960-45F7-B276-9C819150FF3A}" dt="2022-12-14T16:56:25.050" v="458"/>
          <ac:picMkLst>
            <pc:docMk/>
            <pc:sldMk cId="3883034994" sldId="314"/>
            <ac:picMk id="5" creationId="{A2374F7A-962B-A53B-299F-A49357B5BAE5}"/>
          </ac:picMkLst>
        </pc:picChg>
        <pc:picChg chg="add mod">
          <ac:chgData name="Ricardo Calleja Matos" userId="82a2c5c6-058a-4c7c-b5f3-0759a17dee5f" providerId="ADAL" clId="{22CB9068-7960-45F7-B276-9C819150FF3A}" dt="2022-12-14T16:56:25.050" v="458"/>
          <ac:picMkLst>
            <pc:docMk/>
            <pc:sldMk cId="3883034994" sldId="314"/>
            <ac:picMk id="6" creationId="{1F72583B-212F-CCD6-BA0C-4F896A0DCC51}"/>
          </ac:picMkLst>
        </pc:picChg>
        <pc:picChg chg="del">
          <ac:chgData name="Ricardo Calleja Matos" userId="82a2c5c6-058a-4c7c-b5f3-0759a17dee5f" providerId="ADAL" clId="{22CB9068-7960-45F7-B276-9C819150FF3A}" dt="2022-12-14T16:31:06.282" v="397"/>
          <ac:picMkLst>
            <pc:docMk/>
            <pc:sldMk cId="3883034994" sldId="314"/>
            <ac:picMk id="10" creationId="{201C8434-708D-3197-6E7D-5478DA673AF4}"/>
          </ac:picMkLst>
        </pc:picChg>
      </pc:sldChg>
      <pc:sldChg chg="modTransition">
        <pc:chgData name="Ricardo Calleja Matos" userId="82a2c5c6-058a-4c7c-b5f3-0759a17dee5f" providerId="ADAL" clId="{22CB9068-7960-45F7-B276-9C819150FF3A}" dt="2022-12-14T16:51:11.812" v="457"/>
        <pc:sldMkLst>
          <pc:docMk/>
          <pc:sldMk cId="4249559526" sldId="316"/>
        </pc:sldMkLst>
      </pc:sldChg>
      <pc:sldChg chg="modTransition">
        <pc:chgData name="Ricardo Calleja Matos" userId="82a2c5c6-058a-4c7c-b5f3-0759a17dee5f" providerId="ADAL" clId="{22CB9068-7960-45F7-B276-9C819150FF3A}" dt="2022-12-14T16:51:11.812" v="457"/>
        <pc:sldMkLst>
          <pc:docMk/>
          <pc:sldMk cId="3349160984" sldId="317"/>
        </pc:sldMkLst>
      </pc:sldChg>
      <pc:sldChg chg="modTransition">
        <pc:chgData name="Ricardo Calleja Matos" userId="82a2c5c6-058a-4c7c-b5f3-0759a17dee5f" providerId="ADAL" clId="{22CB9068-7960-45F7-B276-9C819150FF3A}" dt="2022-12-14T16:51:11.812" v="457"/>
        <pc:sldMkLst>
          <pc:docMk/>
          <pc:sldMk cId="2797776599" sldId="318"/>
        </pc:sldMkLst>
      </pc:sldChg>
      <pc:sldChg chg="modTransition">
        <pc:chgData name="Ricardo Calleja Matos" userId="82a2c5c6-058a-4c7c-b5f3-0759a17dee5f" providerId="ADAL" clId="{22CB9068-7960-45F7-B276-9C819150FF3A}" dt="2022-12-14T16:51:11.812" v="457"/>
        <pc:sldMkLst>
          <pc:docMk/>
          <pc:sldMk cId="3906376375" sldId="319"/>
        </pc:sldMkLst>
      </pc:sldChg>
      <pc:sldChg chg="modTransition">
        <pc:chgData name="Ricardo Calleja Matos" userId="82a2c5c6-058a-4c7c-b5f3-0759a17dee5f" providerId="ADAL" clId="{22CB9068-7960-45F7-B276-9C819150FF3A}" dt="2022-12-14T16:51:11.812" v="457"/>
        <pc:sldMkLst>
          <pc:docMk/>
          <pc:sldMk cId="4056874584" sldId="320"/>
        </pc:sldMkLst>
      </pc:sldChg>
      <pc:sldChg chg="delSp mod modTransition">
        <pc:chgData name="Ricardo Calleja Matos" userId="82a2c5c6-058a-4c7c-b5f3-0759a17dee5f" providerId="ADAL" clId="{22CB9068-7960-45F7-B276-9C819150FF3A}" dt="2022-12-14T16:51:11.812" v="457"/>
        <pc:sldMkLst>
          <pc:docMk/>
          <pc:sldMk cId="2470370108" sldId="321"/>
        </pc:sldMkLst>
        <pc:picChg chg="del">
          <ac:chgData name="Ricardo Calleja Matos" userId="82a2c5c6-058a-4c7c-b5f3-0759a17dee5f" providerId="ADAL" clId="{22CB9068-7960-45F7-B276-9C819150FF3A}" dt="2022-12-14T15:36:26.773" v="372" actId="478"/>
          <ac:picMkLst>
            <pc:docMk/>
            <pc:sldMk cId="2470370108" sldId="321"/>
            <ac:picMk id="7" creationId="{F5A546D8-4F93-CB30-8DF0-BF235962F84C}"/>
          </ac:picMkLst>
        </pc:picChg>
      </pc:sldChg>
      <pc:sldChg chg="addSp delSp modSp mod modTransition modAnim">
        <pc:chgData name="Ricardo Calleja Matos" userId="82a2c5c6-058a-4c7c-b5f3-0759a17dee5f" providerId="ADAL" clId="{22CB9068-7960-45F7-B276-9C819150FF3A}" dt="2022-12-14T16:56:25.050" v="458"/>
        <pc:sldMkLst>
          <pc:docMk/>
          <pc:sldMk cId="3407142589" sldId="322"/>
        </pc:sldMkLst>
        <pc:picChg chg="add del mod ord">
          <ac:chgData name="Ricardo Calleja Matos" userId="82a2c5c6-058a-4c7c-b5f3-0759a17dee5f" providerId="ADAL" clId="{22CB9068-7960-45F7-B276-9C819150FF3A}" dt="2022-12-14T16:36:24.194" v="398"/>
          <ac:picMkLst>
            <pc:docMk/>
            <pc:sldMk cId="3407142589" sldId="322"/>
            <ac:picMk id="7" creationId="{138255A0-D803-64E7-FC83-4AD1A7F2CFAD}"/>
          </ac:picMkLst>
        </pc:picChg>
        <pc:picChg chg="add del mod">
          <ac:chgData name="Ricardo Calleja Matos" userId="82a2c5c6-058a-4c7c-b5f3-0759a17dee5f" providerId="ADAL" clId="{22CB9068-7960-45F7-B276-9C819150FF3A}" dt="2022-12-14T16:51:11.812" v="457"/>
          <ac:picMkLst>
            <pc:docMk/>
            <pc:sldMk cId="3407142589" sldId="322"/>
            <ac:picMk id="8" creationId="{51B4C797-AB93-206F-2764-A1154ACB36F9}"/>
          </ac:picMkLst>
        </pc:picChg>
        <pc:picChg chg="add del mod ord">
          <ac:chgData name="Ricardo Calleja Matos" userId="82a2c5c6-058a-4c7c-b5f3-0759a17dee5f" providerId="ADAL" clId="{22CB9068-7960-45F7-B276-9C819150FF3A}" dt="2022-12-14T16:56:25.050" v="458"/>
          <ac:picMkLst>
            <pc:docMk/>
            <pc:sldMk cId="3407142589" sldId="322"/>
            <ac:picMk id="13" creationId="{7FC47F38-821F-BA96-3770-24BEC34110A4}"/>
          </ac:picMkLst>
        </pc:picChg>
        <pc:picChg chg="add mod">
          <ac:chgData name="Ricardo Calleja Matos" userId="82a2c5c6-058a-4c7c-b5f3-0759a17dee5f" providerId="ADAL" clId="{22CB9068-7960-45F7-B276-9C819150FF3A}" dt="2022-12-14T16:56:25.050" v="458"/>
          <ac:picMkLst>
            <pc:docMk/>
            <pc:sldMk cId="3407142589" sldId="322"/>
            <ac:picMk id="14" creationId="{52D2F02D-BCDA-CEDF-55F5-8C6C6E05B491}"/>
          </ac:picMkLst>
        </pc:picChg>
        <pc:picChg chg="del">
          <ac:chgData name="Ricardo Calleja Matos" userId="82a2c5c6-058a-4c7c-b5f3-0759a17dee5f" providerId="ADAL" clId="{22CB9068-7960-45F7-B276-9C819150FF3A}" dt="2022-12-14T16:31:06.282" v="397"/>
          <ac:picMkLst>
            <pc:docMk/>
            <pc:sldMk cId="3407142589" sldId="322"/>
            <ac:picMk id="17" creationId="{6DAEF8F6-D295-EA18-AF35-35296125FEEC}"/>
          </ac:picMkLst>
        </pc:picChg>
      </pc:sldChg>
      <pc:sldChg chg="addSp delSp modSp mod modTransition modAnim">
        <pc:chgData name="Ricardo Calleja Matos" userId="82a2c5c6-058a-4c7c-b5f3-0759a17dee5f" providerId="ADAL" clId="{22CB9068-7960-45F7-B276-9C819150FF3A}" dt="2022-12-14T16:56:25.050" v="458"/>
        <pc:sldMkLst>
          <pc:docMk/>
          <pc:sldMk cId="1833911505" sldId="323"/>
        </pc:sldMkLst>
        <pc:picChg chg="add del mod ord">
          <ac:chgData name="Ricardo Calleja Matos" userId="82a2c5c6-058a-4c7c-b5f3-0759a17dee5f" providerId="ADAL" clId="{22CB9068-7960-45F7-B276-9C819150FF3A}" dt="2022-12-14T16:36:24.194" v="398"/>
          <ac:picMkLst>
            <pc:docMk/>
            <pc:sldMk cId="1833911505" sldId="323"/>
            <ac:picMk id="2" creationId="{1AADFE7A-929D-1E78-A9EA-18EDF44F8872}"/>
          </ac:picMkLst>
        </pc:picChg>
        <pc:picChg chg="add del mod">
          <ac:chgData name="Ricardo Calleja Matos" userId="82a2c5c6-058a-4c7c-b5f3-0759a17dee5f" providerId="ADAL" clId="{22CB9068-7960-45F7-B276-9C819150FF3A}" dt="2022-12-14T16:51:11.812" v="457"/>
          <ac:picMkLst>
            <pc:docMk/>
            <pc:sldMk cId="1833911505" sldId="323"/>
            <ac:picMk id="3" creationId="{C0F5C82A-0A98-A112-C45B-684C900494CE}"/>
          </ac:picMkLst>
        </pc:picChg>
        <pc:picChg chg="add del mod ord">
          <ac:chgData name="Ricardo Calleja Matos" userId="82a2c5c6-058a-4c7c-b5f3-0759a17dee5f" providerId="ADAL" clId="{22CB9068-7960-45F7-B276-9C819150FF3A}" dt="2022-12-14T16:56:25.050" v="458"/>
          <ac:picMkLst>
            <pc:docMk/>
            <pc:sldMk cId="1833911505" sldId="323"/>
            <ac:picMk id="4" creationId="{920EA8FF-240F-7F9E-CA6D-25F2E95A9577}"/>
          </ac:picMkLst>
        </pc:picChg>
        <pc:picChg chg="add mod">
          <ac:chgData name="Ricardo Calleja Matos" userId="82a2c5c6-058a-4c7c-b5f3-0759a17dee5f" providerId="ADAL" clId="{22CB9068-7960-45F7-B276-9C819150FF3A}" dt="2022-12-14T16:56:25.050" v="458"/>
          <ac:picMkLst>
            <pc:docMk/>
            <pc:sldMk cId="1833911505" sldId="323"/>
            <ac:picMk id="5" creationId="{B5C17399-4EC6-9673-84C5-7B40558C6FF3}"/>
          </ac:picMkLst>
        </pc:picChg>
        <pc:picChg chg="del">
          <ac:chgData name="Ricardo Calleja Matos" userId="82a2c5c6-058a-4c7c-b5f3-0759a17dee5f" providerId="ADAL" clId="{22CB9068-7960-45F7-B276-9C819150FF3A}" dt="2022-12-14T16:31:06.282" v="397"/>
          <ac:picMkLst>
            <pc:docMk/>
            <pc:sldMk cId="1833911505" sldId="323"/>
            <ac:picMk id="9" creationId="{3E084BE6-4C4D-9AEB-615D-B9D02EF3D602}"/>
          </ac:picMkLst>
        </pc:picChg>
      </pc:sldChg>
      <pc:sldChg chg="addSp delSp modSp add del mod delAnim">
        <pc:chgData name="Ricardo Calleja Matos" userId="82a2c5c6-058a-4c7c-b5f3-0759a17dee5f" providerId="ADAL" clId="{22CB9068-7960-45F7-B276-9C819150FF3A}" dt="2022-12-14T15:16:46.449" v="240" actId="47"/>
        <pc:sldMkLst>
          <pc:docMk/>
          <pc:sldMk cId="2727752112" sldId="324"/>
        </pc:sldMkLst>
        <pc:spChg chg="del mod">
          <ac:chgData name="Ricardo Calleja Matos" userId="82a2c5c6-058a-4c7c-b5f3-0759a17dee5f" providerId="ADAL" clId="{22CB9068-7960-45F7-B276-9C819150FF3A}" dt="2022-12-14T15:10:05.833" v="168" actId="478"/>
          <ac:spMkLst>
            <pc:docMk/>
            <pc:sldMk cId="2727752112" sldId="324"/>
            <ac:spMk id="16" creationId="{77A0CB9D-5694-F33F-0CCC-DE8A17D478EE}"/>
          </ac:spMkLst>
        </pc:spChg>
        <pc:spChg chg="del">
          <ac:chgData name="Ricardo Calleja Matos" userId="82a2c5c6-058a-4c7c-b5f3-0759a17dee5f" providerId="ADAL" clId="{22CB9068-7960-45F7-B276-9C819150FF3A}" dt="2022-12-14T15:14:36.403" v="205" actId="478"/>
          <ac:spMkLst>
            <pc:docMk/>
            <pc:sldMk cId="2727752112" sldId="324"/>
            <ac:spMk id="176" creationId="{00000000-0000-0000-0000-000000000000}"/>
          </ac:spMkLst>
        </pc:spChg>
        <pc:spChg chg="del">
          <ac:chgData name="Ricardo Calleja Matos" userId="82a2c5c6-058a-4c7c-b5f3-0759a17dee5f" providerId="ADAL" clId="{22CB9068-7960-45F7-B276-9C819150FF3A}" dt="2022-12-14T15:14:39.904" v="206" actId="478"/>
          <ac:spMkLst>
            <pc:docMk/>
            <pc:sldMk cId="2727752112" sldId="324"/>
            <ac:spMk id="178" creationId="{00000000-0000-0000-0000-000000000000}"/>
          </ac:spMkLst>
        </pc:spChg>
        <pc:picChg chg="add del mod">
          <ac:chgData name="Ricardo Calleja Matos" userId="82a2c5c6-058a-4c7c-b5f3-0759a17dee5f" providerId="ADAL" clId="{22CB9068-7960-45F7-B276-9C819150FF3A}" dt="2022-12-14T15:16:34.692" v="236" actId="21"/>
          <ac:picMkLst>
            <pc:docMk/>
            <pc:sldMk cId="2727752112" sldId="324"/>
            <ac:picMk id="3" creationId="{63F3A63B-9006-3F1A-4A89-ED075A518B5F}"/>
          </ac:picMkLst>
        </pc:picChg>
        <pc:picChg chg="add del mod modCrop">
          <ac:chgData name="Ricardo Calleja Matos" userId="82a2c5c6-058a-4c7c-b5f3-0759a17dee5f" providerId="ADAL" clId="{22CB9068-7960-45F7-B276-9C819150FF3A}" dt="2022-12-14T15:16:34.692" v="236" actId="21"/>
          <ac:picMkLst>
            <pc:docMk/>
            <pc:sldMk cId="2727752112" sldId="324"/>
            <ac:picMk id="6" creationId="{11366A5B-0A64-FEC2-657D-4133716F9E78}"/>
          </ac:picMkLst>
        </pc:picChg>
        <pc:picChg chg="add del mod">
          <ac:chgData name="Ricardo Calleja Matos" userId="82a2c5c6-058a-4c7c-b5f3-0759a17dee5f" providerId="ADAL" clId="{22CB9068-7960-45F7-B276-9C819150FF3A}" dt="2022-12-14T15:16:34.692" v="236" actId="21"/>
          <ac:picMkLst>
            <pc:docMk/>
            <pc:sldMk cId="2727752112" sldId="324"/>
            <ac:picMk id="8" creationId="{28A084CA-4B9C-9328-1930-2A45ED94011B}"/>
          </ac:picMkLst>
        </pc:picChg>
        <pc:picChg chg="del">
          <ac:chgData name="Ricardo Calleja Matos" userId="82a2c5c6-058a-4c7c-b5f3-0759a17dee5f" providerId="ADAL" clId="{22CB9068-7960-45F7-B276-9C819150FF3A}" dt="2022-12-14T15:10:06.954" v="169" actId="478"/>
          <ac:picMkLst>
            <pc:docMk/>
            <pc:sldMk cId="2727752112" sldId="324"/>
            <ac:picMk id="9" creationId="{37808ED7-B470-689E-DCE1-1908CE99FAF6}"/>
          </ac:picMkLst>
        </pc:picChg>
        <pc:picChg chg="add del mod">
          <ac:chgData name="Ricardo Calleja Matos" userId="82a2c5c6-058a-4c7c-b5f3-0759a17dee5f" providerId="ADAL" clId="{22CB9068-7960-45F7-B276-9C819150FF3A}" dt="2022-12-14T15:16:34.692" v="236" actId="21"/>
          <ac:picMkLst>
            <pc:docMk/>
            <pc:sldMk cId="2727752112" sldId="324"/>
            <ac:picMk id="11" creationId="{15DDBBB6-16FC-4128-7780-6922FF7CA1DF}"/>
          </ac:picMkLst>
        </pc:picChg>
        <pc:picChg chg="add del mod">
          <ac:chgData name="Ricardo Calleja Matos" userId="82a2c5c6-058a-4c7c-b5f3-0759a17dee5f" providerId="ADAL" clId="{22CB9068-7960-45F7-B276-9C819150FF3A}" dt="2022-12-14T15:16:34.692" v="236" actId="21"/>
          <ac:picMkLst>
            <pc:docMk/>
            <pc:sldMk cId="2727752112" sldId="324"/>
            <ac:picMk id="13" creationId="{51F82C43-1C13-1786-A58F-59D55271E122}"/>
          </ac:picMkLst>
        </pc:picChg>
        <pc:picChg chg="del">
          <ac:chgData name="Ricardo Calleja Matos" userId="82a2c5c6-058a-4c7c-b5f3-0759a17dee5f" providerId="ADAL" clId="{22CB9068-7960-45F7-B276-9C819150FF3A}" dt="2022-12-14T15:10:01.910" v="166" actId="478"/>
          <ac:picMkLst>
            <pc:docMk/>
            <pc:sldMk cId="2727752112" sldId="324"/>
            <ac:picMk id="15" creationId="{D9C3B953-1080-8AC5-E0C4-5B8898A230F0}"/>
          </ac:picMkLst>
        </pc:picChg>
        <pc:picChg chg="del">
          <ac:chgData name="Ricardo Calleja Matos" userId="82a2c5c6-058a-4c7c-b5f3-0759a17dee5f" providerId="ADAL" clId="{22CB9068-7960-45F7-B276-9C819150FF3A}" dt="2022-12-14T15:14:28.740" v="201" actId="478"/>
          <ac:picMkLst>
            <pc:docMk/>
            <pc:sldMk cId="2727752112" sldId="324"/>
            <ac:picMk id="174" creationId="{00000000-0000-0000-0000-000000000000}"/>
          </ac:picMkLst>
        </pc:picChg>
      </pc:sldChg>
      <pc:sldChg chg="addSp delSp modSp add del mod">
        <pc:chgData name="Ricardo Calleja Matos" userId="82a2c5c6-058a-4c7c-b5f3-0759a17dee5f" providerId="ADAL" clId="{22CB9068-7960-45F7-B276-9C819150FF3A}" dt="2022-12-14T15:23:26.843" v="344" actId="47"/>
        <pc:sldMkLst>
          <pc:docMk/>
          <pc:sldMk cId="1755742963" sldId="325"/>
        </pc:sldMkLst>
        <pc:spChg chg="add del mod">
          <ac:chgData name="Ricardo Calleja Matos" userId="82a2c5c6-058a-4c7c-b5f3-0759a17dee5f" providerId="ADAL" clId="{22CB9068-7960-45F7-B276-9C819150FF3A}" dt="2022-12-14T15:16:13.952" v="231" actId="478"/>
          <ac:spMkLst>
            <pc:docMk/>
            <pc:sldMk cId="1755742963" sldId="325"/>
            <ac:spMk id="2" creationId="{03CD49BA-DFCC-D249-6DBC-FC1CB3A9D1BC}"/>
          </ac:spMkLst>
        </pc:spChg>
        <pc:spChg chg="del">
          <ac:chgData name="Ricardo Calleja Matos" userId="82a2c5c6-058a-4c7c-b5f3-0759a17dee5f" providerId="ADAL" clId="{22CB9068-7960-45F7-B276-9C819150FF3A}" dt="2022-12-14T15:16:11.711" v="230" actId="478"/>
          <ac:spMkLst>
            <pc:docMk/>
            <pc:sldMk cId="1755742963" sldId="325"/>
            <ac:spMk id="5" creationId="{56E76D6E-D04C-7FBF-05D1-E9497A7C34BA}"/>
          </ac:spMkLst>
        </pc:spChg>
        <pc:spChg chg="del">
          <ac:chgData name="Ricardo Calleja Matos" userId="82a2c5c6-058a-4c7c-b5f3-0759a17dee5f" providerId="ADAL" clId="{22CB9068-7960-45F7-B276-9C819150FF3A}" dt="2022-12-14T15:16:11.711" v="230" actId="478"/>
          <ac:spMkLst>
            <pc:docMk/>
            <pc:sldMk cId="1755742963" sldId="325"/>
            <ac:spMk id="177" creationId="{00000000-0000-0000-0000-000000000000}"/>
          </ac:spMkLst>
        </pc:spChg>
        <pc:picChg chg="del">
          <ac:chgData name="Ricardo Calleja Matos" userId="82a2c5c6-058a-4c7c-b5f3-0759a17dee5f" providerId="ADAL" clId="{22CB9068-7960-45F7-B276-9C819150FF3A}" dt="2022-12-14T15:16:11.711" v="230" actId="478"/>
          <ac:picMkLst>
            <pc:docMk/>
            <pc:sldMk cId="1755742963" sldId="325"/>
            <ac:picMk id="3" creationId="{63F3A63B-9006-3F1A-4A89-ED075A518B5F}"/>
          </ac:picMkLst>
        </pc:picChg>
        <pc:picChg chg="del">
          <ac:chgData name="Ricardo Calleja Matos" userId="82a2c5c6-058a-4c7c-b5f3-0759a17dee5f" providerId="ADAL" clId="{22CB9068-7960-45F7-B276-9C819150FF3A}" dt="2022-12-14T15:16:11.711" v="230" actId="478"/>
          <ac:picMkLst>
            <pc:docMk/>
            <pc:sldMk cId="1755742963" sldId="325"/>
            <ac:picMk id="6" creationId="{11366A5B-0A64-FEC2-657D-4133716F9E78}"/>
          </ac:picMkLst>
        </pc:picChg>
        <pc:picChg chg="del">
          <ac:chgData name="Ricardo Calleja Matos" userId="82a2c5c6-058a-4c7c-b5f3-0759a17dee5f" providerId="ADAL" clId="{22CB9068-7960-45F7-B276-9C819150FF3A}" dt="2022-12-14T15:16:11.711" v="230" actId="478"/>
          <ac:picMkLst>
            <pc:docMk/>
            <pc:sldMk cId="1755742963" sldId="325"/>
            <ac:picMk id="8" creationId="{28A084CA-4B9C-9328-1930-2A45ED94011B}"/>
          </ac:picMkLst>
        </pc:picChg>
        <pc:picChg chg="del">
          <ac:chgData name="Ricardo Calleja Matos" userId="82a2c5c6-058a-4c7c-b5f3-0759a17dee5f" providerId="ADAL" clId="{22CB9068-7960-45F7-B276-9C819150FF3A}" dt="2022-12-14T15:16:11.711" v="230" actId="478"/>
          <ac:picMkLst>
            <pc:docMk/>
            <pc:sldMk cId="1755742963" sldId="325"/>
            <ac:picMk id="11" creationId="{15DDBBB6-16FC-4128-7780-6922FF7CA1DF}"/>
          </ac:picMkLst>
        </pc:picChg>
        <pc:picChg chg="del">
          <ac:chgData name="Ricardo Calleja Matos" userId="82a2c5c6-058a-4c7c-b5f3-0759a17dee5f" providerId="ADAL" clId="{22CB9068-7960-45F7-B276-9C819150FF3A}" dt="2022-12-14T15:16:11.711" v="230" actId="478"/>
          <ac:picMkLst>
            <pc:docMk/>
            <pc:sldMk cId="1755742963" sldId="325"/>
            <ac:picMk id="13" creationId="{51F82C43-1C13-1786-A58F-59D55271E122}"/>
          </ac:picMkLst>
        </pc:picChg>
      </pc:sldChg>
      <pc:sldChg chg="new del">
        <pc:chgData name="Ricardo Calleja Matos" userId="82a2c5c6-058a-4c7c-b5f3-0759a17dee5f" providerId="ADAL" clId="{22CB9068-7960-45F7-B276-9C819150FF3A}" dt="2022-12-14T15:16:46.449" v="240" actId="47"/>
        <pc:sldMkLst>
          <pc:docMk/>
          <pc:sldMk cId="1128782821" sldId="326"/>
        </pc:sldMkLst>
      </pc:sldChg>
      <pc:sldChg chg="new del">
        <pc:chgData name="Ricardo Calleja Matos" userId="82a2c5c6-058a-4c7c-b5f3-0759a17dee5f" providerId="ADAL" clId="{22CB9068-7960-45F7-B276-9C819150FF3A}" dt="2022-12-14T15:16:30.398" v="235" actId="680"/>
        <pc:sldMkLst>
          <pc:docMk/>
          <pc:sldMk cId="3767047625" sldId="326"/>
        </pc:sldMkLst>
      </pc:sldChg>
      <pc:sldChg chg="addSp delSp modSp new mod modTransition modAnim">
        <pc:chgData name="Ricardo Calleja Matos" userId="82a2c5c6-058a-4c7c-b5f3-0759a17dee5f" providerId="ADAL" clId="{22CB9068-7960-45F7-B276-9C819150FF3A}" dt="2022-12-14T16:56:25.050" v="458"/>
        <pc:sldMkLst>
          <pc:docMk/>
          <pc:sldMk cId="3251317117" sldId="327"/>
        </pc:sldMkLst>
        <pc:spChg chg="add del mod">
          <ac:chgData name="Ricardo Calleja Matos" userId="82a2c5c6-058a-4c7c-b5f3-0759a17dee5f" providerId="ADAL" clId="{22CB9068-7960-45F7-B276-9C819150FF3A}" dt="2022-12-14T15:16:58.365" v="242" actId="478"/>
          <ac:spMkLst>
            <pc:docMk/>
            <pc:sldMk cId="3251317117" sldId="327"/>
            <ac:spMk id="7" creationId="{A0C552E6-EA7C-B386-764B-3103075F53E5}"/>
          </ac:spMkLst>
        </pc:spChg>
        <pc:spChg chg="add mod">
          <ac:chgData name="Ricardo Calleja Matos" userId="82a2c5c6-058a-4c7c-b5f3-0759a17dee5f" providerId="ADAL" clId="{22CB9068-7960-45F7-B276-9C819150FF3A}" dt="2022-12-14T15:17:36.089" v="247" actId="207"/>
          <ac:spMkLst>
            <pc:docMk/>
            <pc:sldMk cId="3251317117" sldId="327"/>
            <ac:spMk id="9" creationId="{F34EE3EF-ECFF-6F80-6186-F6E9924A2DC7}"/>
          </ac:spMkLst>
        </pc:spChg>
        <pc:spChg chg="add mod">
          <ac:chgData name="Ricardo Calleja Matos" userId="82a2c5c6-058a-4c7c-b5f3-0759a17dee5f" providerId="ADAL" clId="{22CB9068-7960-45F7-B276-9C819150FF3A}" dt="2022-12-14T15:17:49.815" v="249" actId="207"/>
          <ac:spMkLst>
            <pc:docMk/>
            <pc:sldMk cId="3251317117" sldId="327"/>
            <ac:spMk id="10" creationId="{D2787F6E-39AC-2197-19EA-12C2B18FABE6}"/>
          </ac:spMkLst>
        </pc:spChg>
        <pc:spChg chg="add mod">
          <ac:chgData name="Ricardo Calleja Matos" userId="82a2c5c6-058a-4c7c-b5f3-0759a17dee5f" providerId="ADAL" clId="{22CB9068-7960-45F7-B276-9C819150FF3A}" dt="2022-12-14T15:18:04.587" v="252" actId="207"/>
          <ac:spMkLst>
            <pc:docMk/>
            <pc:sldMk cId="3251317117" sldId="327"/>
            <ac:spMk id="11" creationId="{D9366C52-1FAF-BA6E-D35D-783D3915BD22}"/>
          </ac:spMkLst>
        </pc:spChg>
        <pc:spChg chg="add mod">
          <ac:chgData name="Ricardo Calleja Matos" userId="82a2c5c6-058a-4c7c-b5f3-0759a17dee5f" providerId="ADAL" clId="{22CB9068-7960-45F7-B276-9C819150FF3A}" dt="2022-12-14T15:18:12.956" v="254" actId="207"/>
          <ac:spMkLst>
            <pc:docMk/>
            <pc:sldMk cId="3251317117" sldId="327"/>
            <ac:spMk id="12" creationId="{1F19A434-3D70-5436-C0DE-1DFA379A6702}"/>
          </ac:spMkLst>
        </pc:spChg>
        <pc:spChg chg="add mod">
          <ac:chgData name="Ricardo Calleja Matos" userId="82a2c5c6-058a-4c7c-b5f3-0759a17dee5f" providerId="ADAL" clId="{22CB9068-7960-45F7-B276-9C819150FF3A}" dt="2022-12-14T15:18:24.581" v="256" actId="207"/>
          <ac:spMkLst>
            <pc:docMk/>
            <pc:sldMk cId="3251317117" sldId="327"/>
            <ac:spMk id="13" creationId="{C6287025-37D5-AF8D-79B2-071BE6B65BD4}"/>
          </ac:spMkLst>
        </pc:spChg>
        <pc:spChg chg="add mod">
          <ac:chgData name="Ricardo Calleja Matos" userId="82a2c5c6-058a-4c7c-b5f3-0759a17dee5f" providerId="ADAL" clId="{22CB9068-7960-45F7-B276-9C819150FF3A}" dt="2022-12-14T16:48:32.086" v="433" actId="14100"/>
          <ac:spMkLst>
            <pc:docMk/>
            <pc:sldMk cId="3251317117" sldId="327"/>
            <ac:spMk id="14" creationId="{7122361F-93FD-8E7F-7A75-CB029F5E909F}"/>
          </ac:spMkLst>
        </pc:spChg>
        <pc:spChg chg="add mod">
          <ac:chgData name="Ricardo Calleja Matos" userId="82a2c5c6-058a-4c7c-b5f3-0759a17dee5f" providerId="ADAL" clId="{22CB9068-7960-45F7-B276-9C819150FF3A}" dt="2022-12-14T15:20:22.533" v="291" actId="1076"/>
          <ac:spMkLst>
            <pc:docMk/>
            <pc:sldMk cId="3251317117" sldId="327"/>
            <ac:spMk id="15" creationId="{A580B958-AF4A-77E0-7979-7FCC7C68000A}"/>
          </ac:spMkLst>
        </pc:spChg>
        <pc:spChg chg="add mod">
          <ac:chgData name="Ricardo Calleja Matos" userId="82a2c5c6-058a-4c7c-b5f3-0759a17dee5f" providerId="ADAL" clId="{22CB9068-7960-45F7-B276-9C819150FF3A}" dt="2022-12-14T15:20:36.058" v="295" actId="20577"/>
          <ac:spMkLst>
            <pc:docMk/>
            <pc:sldMk cId="3251317117" sldId="327"/>
            <ac:spMk id="16" creationId="{6C78D834-D065-7679-14B0-2BF30B3701B2}"/>
          </ac:spMkLst>
        </pc:spChg>
        <pc:spChg chg="add mod">
          <ac:chgData name="Ricardo Calleja Matos" userId="82a2c5c6-058a-4c7c-b5f3-0759a17dee5f" providerId="ADAL" clId="{22CB9068-7960-45F7-B276-9C819150FF3A}" dt="2022-12-14T15:20:48.424" v="301" actId="20577"/>
          <ac:spMkLst>
            <pc:docMk/>
            <pc:sldMk cId="3251317117" sldId="327"/>
            <ac:spMk id="17" creationId="{0AD31B71-EDFC-0A9B-7B32-E02DB93EE8B0}"/>
          </ac:spMkLst>
        </pc:spChg>
        <pc:spChg chg="add mod">
          <ac:chgData name="Ricardo Calleja Matos" userId="82a2c5c6-058a-4c7c-b5f3-0759a17dee5f" providerId="ADAL" clId="{22CB9068-7960-45F7-B276-9C819150FF3A}" dt="2022-12-14T15:20:51.614" v="303" actId="20577"/>
          <ac:spMkLst>
            <pc:docMk/>
            <pc:sldMk cId="3251317117" sldId="327"/>
            <ac:spMk id="18" creationId="{F9738B5C-501B-4D48-ECA5-F826265E8BA1}"/>
          </ac:spMkLst>
        </pc:spChg>
        <pc:spChg chg="add mod">
          <ac:chgData name="Ricardo Calleja Matos" userId="82a2c5c6-058a-4c7c-b5f3-0759a17dee5f" providerId="ADAL" clId="{22CB9068-7960-45F7-B276-9C819150FF3A}" dt="2022-12-14T15:21:00.247" v="306" actId="20577"/>
          <ac:spMkLst>
            <pc:docMk/>
            <pc:sldMk cId="3251317117" sldId="327"/>
            <ac:spMk id="19" creationId="{6055DEE4-A00F-9A15-6D70-0DBBD3BC9595}"/>
          </ac:spMkLst>
        </pc:spChg>
        <pc:spChg chg="add del mod">
          <ac:chgData name="Ricardo Calleja Matos" userId="82a2c5c6-058a-4c7c-b5f3-0759a17dee5f" providerId="ADAL" clId="{22CB9068-7960-45F7-B276-9C819150FF3A}" dt="2022-12-14T15:25:32.745" v="346" actId="478"/>
          <ac:spMkLst>
            <pc:docMk/>
            <pc:sldMk cId="3251317117" sldId="327"/>
            <ac:spMk id="20" creationId="{D6BEB0F0-203B-1C4B-686B-EE8678987C61}"/>
          </ac:spMkLst>
        </pc:spChg>
        <pc:picChg chg="add mod">
          <ac:chgData name="Ricardo Calleja Matos" userId="82a2c5c6-058a-4c7c-b5f3-0759a17dee5f" providerId="ADAL" clId="{22CB9068-7960-45F7-B276-9C819150FF3A}" dt="2022-12-14T15:16:43.669" v="239"/>
          <ac:picMkLst>
            <pc:docMk/>
            <pc:sldMk cId="3251317117" sldId="327"/>
            <ac:picMk id="2" creationId="{6CFD163E-E354-AEA4-46A9-CE48B104D8B0}"/>
          </ac:picMkLst>
        </pc:picChg>
        <pc:picChg chg="add mod">
          <ac:chgData name="Ricardo Calleja Matos" userId="82a2c5c6-058a-4c7c-b5f3-0759a17dee5f" providerId="ADAL" clId="{22CB9068-7960-45F7-B276-9C819150FF3A}" dt="2022-12-14T15:16:43.669" v="239"/>
          <ac:picMkLst>
            <pc:docMk/>
            <pc:sldMk cId="3251317117" sldId="327"/>
            <ac:picMk id="3" creationId="{48F374A6-D17E-C531-78A8-B64560B43828}"/>
          </ac:picMkLst>
        </pc:picChg>
        <pc:picChg chg="add mod">
          <ac:chgData name="Ricardo Calleja Matos" userId="82a2c5c6-058a-4c7c-b5f3-0759a17dee5f" providerId="ADAL" clId="{22CB9068-7960-45F7-B276-9C819150FF3A}" dt="2022-12-14T15:16:43.669" v="239"/>
          <ac:picMkLst>
            <pc:docMk/>
            <pc:sldMk cId="3251317117" sldId="327"/>
            <ac:picMk id="4" creationId="{19484D56-4966-1AAB-8D4A-B0679627A7EB}"/>
          </ac:picMkLst>
        </pc:picChg>
        <pc:picChg chg="add mod">
          <ac:chgData name="Ricardo Calleja Matos" userId="82a2c5c6-058a-4c7c-b5f3-0759a17dee5f" providerId="ADAL" clId="{22CB9068-7960-45F7-B276-9C819150FF3A}" dt="2022-12-14T15:16:43.669" v="239"/>
          <ac:picMkLst>
            <pc:docMk/>
            <pc:sldMk cId="3251317117" sldId="327"/>
            <ac:picMk id="5" creationId="{498A2E0D-00A7-312A-00CF-CA224ED28EE7}"/>
          </ac:picMkLst>
        </pc:picChg>
        <pc:picChg chg="add mod">
          <ac:chgData name="Ricardo Calleja Matos" userId="82a2c5c6-058a-4c7c-b5f3-0759a17dee5f" providerId="ADAL" clId="{22CB9068-7960-45F7-B276-9C819150FF3A}" dt="2022-12-14T15:16:43.669" v="239"/>
          <ac:picMkLst>
            <pc:docMk/>
            <pc:sldMk cId="3251317117" sldId="327"/>
            <ac:picMk id="6" creationId="{9A052658-24FD-DE2A-D443-3406BE07C2B8}"/>
          </ac:picMkLst>
        </pc:picChg>
        <pc:picChg chg="add mod">
          <ac:chgData name="Ricardo Calleja Matos" userId="82a2c5c6-058a-4c7c-b5f3-0759a17dee5f" providerId="ADAL" clId="{22CB9068-7960-45F7-B276-9C819150FF3A}" dt="2022-12-14T15:17:18.286" v="245" actId="1076"/>
          <ac:picMkLst>
            <pc:docMk/>
            <pc:sldMk cId="3251317117" sldId="327"/>
            <ac:picMk id="8" creationId="{7BC1A8D6-5610-219B-9B65-F41871AB43E5}"/>
          </ac:picMkLst>
        </pc:picChg>
        <pc:picChg chg="add del mod">
          <ac:chgData name="Ricardo Calleja Matos" userId="82a2c5c6-058a-4c7c-b5f3-0759a17dee5f" providerId="ADAL" clId="{22CB9068-7960-45F7-B276-9C819150FF3A}" dt="2022-12-14T16:51:11.812" v="457"/>
          <ac:picMkLst>
            <pc:docMk/>
            <pc:sldMk cId="3251317117" sldId="327"/>
            <ac:picMk id="20" creationId="{96FD28CF-F85E-4B43-922B-5C30B1CBC27D}"/>
          </ac:picMkLst>
        </pc:picChg>
        <pc:picChg chg="add del mod">
          <ac:chgData name="Ricardo Calleja Matos" userId="82a2c5c6-058a-4c7c-b5f3-0759a17dee5f" providerId="ADAL" clId="{22CB9068-7960-45F7-B276-9C819150FF3A}" dt="2022-12-14T16:56:25.050" v="458"/>
          <ac:picMkLst>
            <pc:docMk/>
            <pc:sldMk cId="3251317117" sldId="327"/>
            <ac:picMk id="21" creationId="{6A7BD286-5C85-6852-3BB3-37574111AA62}"/>
          </ac:picMkLst>
        </pc:picChg>
        <pc:picChg chg="add mod">
          <ac:chgData name="Ricardo Calleja Matos" userId="82a2c5c6-058a-4c7c-b5f3-0759a17dee5f" providerId="ADAL" clId="{22CB9068-7960-45F7-B276-9C819150FF3A}" dt="2022-12-14T16:56:25.050" v="458"/>
          <ac:picMkLst>
            <pc:docMk/>
            <pc:sldMk cId="3251317117" sldId="327"/>
            <ac:picMk id="22" creationId="{FCACE91A-84DF-A3FA-A99A-7B9BA79DA9E1}"/>
          </ac:picMkLst>
        </pc:picChg>
      </pc:sldChg>
    </pc:docChg>
  </pc:docChgLst>
</pc:chgInfo>
</file>

<file path=ppt/comments/modernComment_103_0.xml><?xml version="1.0" encoding="utf-8"?>
<p188:cmLst xmlns:a="http://schemas.openxmlformats.org/drawingml/2006/main" xmlns:r="http://schemas.openxmlformats.org/officeDocument/2006/relationships" xmlns:p188="http://schemas.microsoft.com/office/powerpoint/2018/8/main">
  <p188:cm id="{B7394D99-F39F-4CEE-9298-3D9CD801AB66}" authorId="{24A3E7C5-0123-01FE-F479-3C98FDD6F8AE}" status="resolved" created="2022-11-23T15:42:21.847" complete="100000">
    <pc:sldMkLst xmlns:pc="http://schemas.microsoft.com/office/powerpoint/2013/main/command">
      <pc:docMk/>
      <pc:sldMk cId="0" sldId="259"/>
    </pc:sldMkLst>
    <p188:replyLst>
      <p188:reply id="{D368C0EE-5268-4314-9CD5-903E0DC41FB5}" authorId="{02B3EB9C-454D-EAFA-87CF-8FA5AAB3E573}" created="2022-12-01T17:54:00.085">
        <p188:txBody>
          <a:bodyPr/>
          <a:lstStyle/>
          <a:p>
            <a:r>
              <a:rPr lang="en-US"/>
              <a:t>improve citation</a:t>
            </a:r>
          </a:p>
        </p188:txBody>
      </p188:reply>
      <p188:reply id="{480977BD-01C0-4945-BB4C-D527DF2150F2}" authorId="{02B3EB9C-454D-EAFA-87CF-8FA5AAB3E573}" created="2022-12-01T17:56:16.755">
        <p188:txBody>
          <a:bodyPr/>
          <a:lstStyle/>
          <a:p>
            <a:r>
              <a:rPr lang="en-US"/>
              <a:t>explain time periods</a:t>
            </a:r>
          </a:p>
        </p188:txBody>
      </p188:reply>
      <p188:reply id="{7F3FD426-CF56-4623-9B38-64F903D0CE81}" authorId="{02B3EB9C-454D-EAFA-87CF-8FA5AAB3E573}" created="2022-12-01T17:59:24.071">
        <p188:txBody>
          <a:bodyPr/>
          <a:lstStyle/>
          <a:p>
            <a:r>
              <a:rPr lang="en-US"/>
              <a:t>consider adding other quarters. and compare all quarter from all years</a:t>
            </a:r>
          </a:p>
        </p188:txBody>
      </p188:reply>
      <p188:reply id="{EACD2C10-121B-4CBE-B719-220DA573B2FD}" authorId="{02B3EB9C-454D-EAFA-87CF-8FA5AAB3E573}" created="2022-12-01T18:02:15.882">
        <p188:txBody>
          <a:bodyPr/>
          <a:lstStyle/>
          <a:p>
            <a:r>
              <a:rPr lang="en-US"/>
              <a:t>add disclaimer</a:t>
            </a:r>
          </a:p>
        </p188:txBody>
      </p188:reply>
    </p188:replyLst>
    <p188:txBody>
      <a:bodyPr/>
      <a:lstStyle/>
      <a:p>
        <a:r>
          <a:rPr lang="en-CA"/>
          <a:t>Repmove cuclical</a:t>
        </a:r>
      </a:p>
    </p188:txBody>
  </p188:cm>
</p188:cmLst>
</file>

<file path=ppt/comments/modernComment_104_0.xml><?xml version="1.0" encoding="utf-8"?>
<p188:cmLst xmlns:a="http://schemas.openxmlformats.org/drawingml/2006/main" xmlns:r="http://schemas.openxmlformats.org/officeDocument/2006/relationships" xmlns:p188="http://schemas.microsoft.com/office/powerpoint/2018/8/main">
  <p188:cm id="{F31E6FAD-E43D-4032-A08A-40462FB278AC}" authorId="{24A3E7C5-0123-01FE-F479-3C98FDD6F8AE}" status="resolved" created="2022-11-24T17:22:01.642" complete="100000">
    <ac:deMkLst xmlns:ac="http://schemas.microsoft.com/office/drawing/2013/main/command">
      <pc:docMk xmlns:pc="http://schemas.microsoft.com/office/powerpoint/2013/main/command"/>
      <pc:sldMk xmlns:pc="http://schemas.microsoft.com/office/powerpoint/2013/main/command" cId="0" sldId="260"/>
      <ac:spMk id="185" creationId="{00000000-0000-0000-0000-000000000000}"/>
    </ac:deMkLst>
    <p188:txBody>
      <a:bodyPr/>
      <a:lstStyle/>
      <a:p>
        <a:r>
          <a:rPr lang="en-CA"/>
          <a:t>Business audience need to know what in order to make what decision</a:t>
        </a:r>
      </a:p>
    </p188:txBody>
  </p188:cm>
  <p188:cm id="{66882E17-5C3F-42DA-B2AC-75D4C77F9A06}" authorId="{02B3EB9C-454D-EAFA-87CF-8FA5AAB3E573}" status="resolved" created="2022-12-01T17:53:47.133" complete="100000">
    <pc:sldMkLst xmlns:pc="http://schemas.microsoft.com/office/powerpoint/2013/main/command">
      <pc:docMk/>
      <pc:sldMk cId="0" sldId="260"/>
    </pc:sldMkLst>
    <p188:txBody>
      <a:bodyPr/>
      <a:lstStyle/>
      <a:p>
        <a:r>
          <a:rPr lang="en-US"/>
          <a:t>mention sp500, and what we are adressing specifically</a:t>
        </a:r>
      </a:p>
    </p188:txBody>
  </p188:cm>
</p188:cmLst>
</file>

<file path=ppt/comments/modernComment_10E_0.xml><?xml version="1.0" encoding="utf-8"?>
<p188:cmLst xmlns:a="http://schemas.openxmlformats.org/drawingml/2006/main" xmlns:r="http://schemas.openxmlformats.org/officeDocument/2006/relationships" xmlns:p188="http://schemas.microsoft.com/office/powerpoint/2018/8/main">
  <p188:cm id="{C6FFC9CF-BFCC-49F7-B74F-74095BA73C6C}" authorId="{02B3EB9C-454D-EAFA-87CF-8FA5AAB3E573}" status="resolved" created="2022-12-01T18:08:11.506" complete="100000">
    <pc:sldMkLst xmlns:pc="http://schemas.microsoft.com/office/powerpoint/2013/main/command">
      <pc:docMk/>
      <pc:sldMk cId="0" sldId="270"/>
    </pc:sldMkLst>
    <p188:replyLst>
      <p188:reply id="{029287E6-874E-4B4E-AE5E-C69FABA855AF}" authorId="{02B3EB9C-454D-EAFA-87CF-8FA5AAB3E573}" created="2022-12-01T18:10:50.246">
        <p188:txBody>
          <a:bodyPr/>
          <a:lstStyle/>
          <a:p>
            <a:r>
              <a:rPr lang="en-US"/>
              <a:t>instead of during add other years and quarters</a:t>
            </a:r>
          </a:p>
        </p188:txBody>
      </p188:reply>
    </p188:replyLst>
    <p188:txBody>
      <a:bodyPr/>
      <a:lstStyle/>
      <a:p>
        <a:r>
          <a:rPr lang="en-US"/>
          <a:t>add information about the GICS Sector: </a:t>
        </a:r>
      </a:p>
    </p188:txBody>
  </p188:cm>
  <p188:cm id="{ED47F725-8C12-4779-B9F2-9D9151D71411}" authorId="{02B3EB9C-454D-EAFA-87CF-8FA5AAB3E573}" status="resolved" created="2022-12-01T18:13:00.103" complete="100000">
    <ac:txMkLst xmlns:ac="http://schemas.microsoft.com/office/drawing/2013/main/command">
      <pc:docMk xmlns:pc="http://schemas.microsoft.com/office/powerpoint/2013/main/command"/>
      <pc:sldMk xmlns:pc="http://schemas.microsoft.com/office/powerpoint/2013/main/command" cId="0" sldId="270"/>
      <ac:spMk id="576" creationId="{00000000-0000-0000-0000-000000000000}"/>
      <ac:txMk cp="129">
        <ac:context len="280" hash="630140840"/>
      </ac:txMk>
    </ac:txMkLst>
    <p188:pos x="1820356" y="1963381"/>
    <p188:txBody>
      <a:bodyPr/>
      <a:lstStyle/>
      <a:p>
        <a:r>
          <a:rPr lang="en-US"/>
          <a:t>on question 2 mention how top and bottom companies are selected. mention market cap</a:t>
        </a:r>
      </a:p>
    </p188:txBody>
  </p188:cm>
</p188:cmLst>
</file>

<file path=ppt/comments/modernComment_12B_D62FECF.xml><?xml version="1.0" encoding="utf-8"?>
<p188:cmLst xmlns:a="http://schemas.openxmlformats.org/drawingml/2006/main" xmlns:r="http://schemas.openxmlformats.org/officeDocument/2006/relationships" xmlns:p188="http://schemas.microsoft.com/office/powerpoint/2018/8/main">
  <p188:cm id="{55C252CF-1935-4D38-98CD-350E1444D8AF}" authorId="{02B3EB9C-454D-EAFA-87CF-8FA5AAB3E573}" status="resolved" created="2022-12-01T18:02:52.643" complete="100000">
    <pc:sldMkLst xmlns:pc="http://schemas.microsoft.com/office/powerpoint/2013/main/command">
      <pc:docMk/>
      <pc:sldMk cId="224591567" sldId="299"/>
    </pc:sldMkLst>
    <p188:txBody>
      <a:bodyPr/>
      <a:lstStyle/>
      <a:p>
        <a:r>
          <a:rPr lang="en-US"/>
          <a:t>consider 4 quarters</a:t>
        </a:r>
      </a:p>
    </p188:txBody>
  </p188:cm>
</p188:cmLst>
</file>

<file path=ppt/comments/modernComment_12E_EA7217B3.xml><?xml version="1.0" encoding="utf-8"?>
<p188:cmLst xmlns:a="http://schemas.openxmlformats.org/drawingml/2006/main" xmlns:r="http://schemas.openxmlformats.org/officeDocument/2006/relationships" xmlns:p188="http://schemas.microsoft.com/office/powerpoint/2018/8/main">
  <p188:cm id="{C69E3FEA-E986-48C7-B79C-C4D008D459C3}" authorId="{02B3EB9C-454D-EAFA-87CF-8FA5AAB3E573}" status="resolved" created="2022-12-01T18:16:29.247" complete="100000">
    <pc:sldMkLst xmlns:pc="http://schemas.microsoft.com/office/powerpoint/2013/main/command">
      <pc:docMk/>
      <pc:sldMk cId="3933345715" sldId="302"/>
    </pc:sldMkLst>
    <p188:txBody>
      <a:bodyPr/>
      <a:lstStyle/>
      <a:p>
        <a:r>
          <a:rPr lang="en-US"/>
          <a:t>description of the columns</a:t>
        </a:r>
      </a:p>
    </p188:txBody>
  </p188:cm>
</p188:cmLst>
</file>

<file path=ppt/comments/modernComment_13C_FD4B21E6.xml><?xml version="1.0" encoding="utf-8"?>
<p188:cmLst xmlns:a="http://schemas.openxmlformats.org/drawingml/2006/main" xmlns:r="http://schemas.openxmlformats.org/officeDocument/2006/relationships" xmlns:p188="http://schemas.microsoft.com/office/powerpoint/2018/8/main">
  <p188:cm id="{474F257D-1B7E-4193-940B-F7F349A83B3F}" authorId="{24A3E7C5-0123-01FE-F479-3C98FDD6F8AE}" created="2022-12-07T16:10:51.950">
    <pc:sldMkLst xmlns:pc="http://schemas.microsoft.com/office/powerpoint/2013/main/command">
      <pc:docMk/>
      <pc:sldMk cId="4249559526" sldId="316"/>
    </pc:sldMkLst>
    <p188:txBody>
      <a:bodyPr/>
      <a:lstStyle/>
      <a:p>
        <a:r>
          <a:rPr lang="en-CA"/>
          <a:t>On recommendations match Market Capitalization loss/gains with recommendations</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0998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64804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3891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42137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08647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93543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168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6512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47992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05824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94083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0178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90024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45050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13183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59595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51555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31994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0821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4119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8029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e43c41c6f_6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e43c41c6f_6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834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89250" y="539500"/>
            <a:ext cx="4839600" cy="3768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5200"/>
              <a:buNone/>
              <a:defRPr sz="7500">
                <a:solidFill>
                  <a:schemeClr val="dk1"/>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0" name="Google Shape;10;p2"/>
          <p:cNvSpPr txBox="1">
            <a:spLocks noGrp="1"/>
          </p:cNvSpPr>
          <p:nvPr>
            <p:ph type="subTitle" idx="1"/>
          </p:nvPr>
        </p:nvSpPr>
        <p:spPr>
          <a:xfrm>
            <a:off x="3189250" y="4337125"/>
            <a:ext cx="3975600" cy="3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2800"/>
              <a:buNone/>
              <a:defRPr sz="1400">
                <a:solidFill>
                  <a:schemeClr val="dk1"/>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grpSp>
        <p:nvGrpSpPr>
          <p:cNvPr id="11" name="Google Shape;11;p2"/>
          <p:cNvGrpSpPr/>
          <p:nvPr/>
        </p:nvGrpSpPr>
        <p:grpSpPr>
          <a:xfrm>
            <a:off x="705824" y="1"/>
            <a:ext cx="7724951" cy="4001724"/>
            <a:chOff x="705824" y="1"/>
            <a:chExt cx="7724951" cy="4001724"/>
          </a:xfrm>
        </p:grpSpPr>
        <p:sp>
          <p:nvSpPr>
            <p:cNvPr id="12" name="Google Shape;12;p2"/>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735075" y="1"/>
              <a:ext cx="695700" cy="1714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_1_1">
    <p:bg>
      <p:bgPr>
        <a:solidFill>
          <a:schemeClr val="lt2"/>
        </a:solidFill>
        <a:effectLst/>
      </p:bgPr>
    </p:bg>
    <p:spTree>
      <p:nvGrpSpPr>
        <p:cNvPr id="1" name="Shape 128"/>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p:nvPr/>
        </p:nvSpPr>
        <p:spPr>
          <a:xfrm flipH="1">
            <a:off x="713225"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hasCustomPrompt="1"/>
          </p:nvPr>
        </p:nvSpPr>
        <p:spPr>
          <a:xfrm flipH="1">
            <a:off x="865614" y="1319035"/>
            <a:ext cx="1587000" cy="5592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6000"/>
            </a:lvl1pPr>
            <a:lvl2pPr lvl="1" algn="ctr" rtl="0">
              <a:spcBef>
                <a:spcPts val="0"/>
              </a:spcBef>
              <a:spcAft>
                <a:spcPts val="0"/>
              </a:spcAft>
              <a:buSzPts val="12000"/>
              <a:buFont typeface="Staatliches"/>
              <a:buNone/>
              <a:defRPr sz="12000">
                <a:latin typeface="Staatliches"/>
                <a:ea typeface="Staatliches"/>
                <a:cs typeface="Staatliches"/>
                <a:sym typeface="Staatliches"/>
              </a:defRPr>
            </a:lvl2pPr>
            <a:lvl3pPr lvl="2" algn="ctr" rtl="0">
              <a:spcBef>
                <a:spcPts val="0"/>
              </a:spcBef>
              <a:spcAft>
                <a:spcPts val="0"/>
              </a:spcAft>
              <a:buSzPts val="12000"/>
              <a:buFont typeface="Staatliches"/>
              <a:buNone/>
              <a:defRPr sz="12000">
                <a:latin typeface="Staatliches"/>
                <a:ea typeface="Staatliches"/>
                <a:cs typeface="Staatliches"/>
                <a:sym typeface="Staatliches"/>
              </a:defRPr>
            </a:lvl3pPr>
            <a:lvl4pPr lvl="3" algn="ctr" rtl="0">
              <a:spcBef>
                <a:spcPts val="0"/>
              </a:spcBef>
              <a:spcAft>
                <a:spcPts val="0"/>
              </a:spcAft>
              <a:buSzPts val="12000"/>
              <a:buFont typeface="Staatliches"/>
              <a:buNone/>
              <a:defRPr sz="12000">
                <a:latin typeface="Staatliches"/>
                <a:ea typeface="Staatliches"/>
                <a:cs typeface="Staatliches"/>
                <a:sym typeface="Staatliches"/>
              </a:defRPr>
            </a:lvl4pPr>
            <a:lvl5pPr lvl="4" algn="ctr" rtl="0">
              <a:spcBef>
                <a:spcPts val="0"/>
              </a:spcBef>
              <a:spcAft>
                <a:spcPts val="0"/>
              </a:spcAft>
              <a:buSzPts val="12000"/>
              <a:buFont typeface="Staatliches"/>
              <a:buNone/>
              <a:defRPr sz="12000">
                <a:latin typeface="Staatliches"/>
                <a:ea typeface="Staatliches"/>
                <a:cs typeface="Staatliches"/>
                <a:sym typeface="Staatliches"/>
              </a:defRPr>
            </a:lvl5pPr>
            <a:lvl6pPr lvl="5" algn="ctr" rtl="0">
              <a:spcBef>
                <a:spcPts val="0"/>
              </a:spcBef>
              <a:spcAft>
                <a:spcPts val="0"/>
              </a:spcAft>
              <a:buSzPts val="12000"/>
              <a:buFont typeface="Staatliches"/>
              <a:buNone/>
              <a:defRPr sz="12000">
                <a:latin typeface="Staatliches"/>
                <a:ea typeface="Staatliches"/>
                <a:cs typeface="Staatliches"/>
                <a:sym typeface="Staatliches"/>
              </a:defRPr>
            </a:lvl6pPr>
            <a:lvl7pPr lvl="6" algn="ctr" rtl="0">
              <a:spcBef>
                <a:spcPts val="0"/>
              </a:spcBef>
              <a:spcAft>
                <a:spcPts val="0"/>
              </a:spcAft>
              <a:buSzPts val="12000"/>
              <a:buFont typeface="Staatliches"/>
              <a:buNone/>
              <a:defRPr sz="12000">
                <a:latin typeface="Staatliches"/>
                <a:ea typeface="Staatliches"/>
                <a:cs typeface="Staatliches"/>
                <a:sym typeface="Staatliches"/>
              </a:defRPr>
            </a:lvl7pPr>
            <a:lvl8pPr lvl="7" algn="ctr" rtl="0">
              <a:spcBef>
                <a:spcPts val="0"/>
              </a:spcBef>
              <a:spcAft>
                <a:spcPts val="0"/>
              </a:spcAft>
              <a:buSzPts val="12000"/>
              <a:buFont typeface="Staatliches"/>
              <a:buNone/>
              <a:defRPr sz="12000">
                <a:latin typeface="Staatliches"/>
                <a:ea typeface="Staatliches"/>
                <a:cs typeface="Staatliches"/>
                <a:sym typeface="Staatliches"/>
              </a:defRPr>
            </a:lvl8pPr>
            <a:lvl9pPr lvl="8" algn="ct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17" name="Google Shape;17;p3"/>
          <p:cNvSpPr txBox="1">
            <a:spLocks noGrp="1"/>
          </p:cNvSpPr>
          <p:nvPr>
            <p:ph type="subTitle" idx="1"/>
          </p:nvPr>
        </p:nvSpPr>
        <p:spPr>
          <a:xfrm flipH="1">
            <a:off x="865624" y="3926773"/>
            <a:ext cx="5299200" cy="66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18" name="Google Shape;18;p3"/>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19" name="Google Shape;19;p3"/>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18800" y="1201450"/>
            <a:ext cx="7706400" cy="3398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17500" rtl="0">
              <a:spcBef>
                <a:spcPts val="0"/>
              </a:spcBef>
              <a:spcAft>
                <a:spcPts val="0"/>
              </a:spcAft>
              <a:buClr>
                <a:schemeClr val="dk1"/>
              </a:buClr>
              <a:buSzPts val="1400"/>
              <a:buFont typeface="Arial"/>
              <a:buChar char="○"/>
              <a:defRPr>
                <a:solidFill>
                  <a:schemeClr val="dk1"/>
                </a:solidFill>
              </a:defRPr>
            </a:lvl2pPr>
            <a:lvl3pPr marL="1371600" lvl="2" indent="-317500" rtl="0">
              <a:spcBef>
                <a:spcPts val="1600"/>
              </a:spcBef>
              <a:spcAft>
                <a:spcPts val="0"/>
              </a:spcAft>
              <a:buClr>
                <a:schemeClr val="dk1"/>
              </a:buClr>
              <a:buSzPts val="1400"/>
              <a:buFont typeface="Arial"/>
              <a:buChar char="■"/>
              <a:defRPr>
                <a:solidFill>
                  <a:schemeClr val="dk1"/>
                </a:solidFill>
              </a:defRPr>
            </a:lvl3pPr>
            <a:lvl4pPr marL="1828800" lvl="3" indent="-317500" rtl="0">
              <a:spcBef>
                <a:spcPts val="1600"/>
              </a:spcBef>
              <a:spcAft>
                <a:spcPts val="0"/>
              </a:spcAft>
              <a:buClr>
                <a:schemeClr val="dk1"/>
              </a:buClr>
              <a:buSzPts val="1400"/>
              <a:buFont typeface="Arial"/>
              <a:buChar char="●"/>
              <a:defRPr>
                <a:solidFill>
                  <a:schemeClr val="dk1"/>
                </a:solidFill>
              </a:defRPr>
            </a:lvl4pPr>
            <a:lvl5pPr marL="2286000" lvl="4" indent="-317500" rtl="0">
              <a:spcBef>
                <a:spcPts val="1600"/>
              </a:spcBef>
              <a:spcAft>
                <a:spcPts val="0"/>
              </a:spcAft>
              <a:buClr>
                <a:schemeClr val="dk1"/>
              </a:buClr>
              <a:buSzPts val="1400"/>
              <a:buFont typeface="Arial"/>
              <a:buChar char="○"/>
              <a:defRPr>
                <a:solidFill>
                  <a:schemeClr val="dk1"/>
                </a:solidFill>
              </a:defRPr>
            </a:lvl5pPr>
            <a:lvl6pPr marL="2743200" lvl="5" indent="-317500" rtl="0">
              <a:spcBef>
                <a:spcPts val="1600"/>
              </a:spcBef>
              <a:spcAft>
                <a:spcPts val="0"/>
              </a:spcAft>
              <a:buClr>
                <a:schemeClr val="dk1"/>
              </a:buClr>
              <a:buSzPts val="1400"/>
              <a:buFont typeface="Arial"/>
              <a:buChar char="■"/>
              <a:defRPr>
                <a:solidFill>
                  <a:schemeClr val="dk1"/>
                </a:solidFill>
              </a:defRPr>
            </a:lvl6pPr>
            <a:lvl7pPr marL="3200400" lvl="6" indent="-317500" rtl="0">
              <a:spcBef>
                <a:spcPts val="1600"/>
              </a:spcBef>
              <a:spcAft>
                <a:spcPts val="0"/>
              </a:spcAft>
              <a:buClr>
                <a:schemeClr val="dk1"/>
              </a:buClr>
              <a:buSzPts val="1400"/>
              <a:buFont typeface="Arial"/>
              <a:buChar char="●"/>
              <a:defRPr>
                <a:solidFill>
                  <a:schemeClr val="dk1"/>
                </a:solidFill>
              </a:defRPr>
            </a:lvl7pPr>
            <a:lvl8pPr marL="3657600" lvl="7" indent="-317500" rtl="0">
              <a:spcBef>
                <a:spcPts val="1600"/>
              </a:spcBef>
              <a:spcAft>
                <a:spcPts val="0"/>
              </a:spcAft>
              <a:buClr>
                <a:schemeClr val="dk1"/>
              </a:buClr>
              <a:buSzPts val="1400"/>
              <a:buFont typeface="Arial"/>
              <a:buChar char="○"/>
              <a:defRPr>
                <a:solidFill>
                  <a:schemeClr val="dk1"/>
                </a:solidFill>
              </a:defRPr>
            </a:lvl8pPr>
            <a:lvl9pPr marL="4114800" lvl="8" indent="-317500" rtl="0">
              <a:spcBef>
                <a:spcPts val="1600"/>
              </a:spcBef>
              <a:spcAft>
                <a:spcPts val="1600"/>
              </a:spcAft>
              <a:buClr>
                <a:schemeClr val="dk1"/>
              </a:buClr>
              <a:buSzPts val="1400"/>
              <a:buFont typeface="Arial"/>
              <a:buChar char="■"/>
              <a:defRPr>
                <a:solidFill>
                  <a:schemeClr val="dk1"/>
                </a:solidFill>
              </a:defRPr>
            </a:lvl9pPr>
          </a:lstStyle>
          <a:p>
            <a:endParaRPr/>
          </a:p>
        </p:txBody>
      </p:sp>
      <p:sp>
        <p:nvSpPr>
          <p:cNvPr id="22" name="Google Shape;22;p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dk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4"/>
        <p:cNvGrpSpPr/>
        <p:nvPr/>
      </p:nvGrpSpPr>
      <p:grpSpPr>
        <a:xfrm>
          <a:off x="0" y="0"/>
          <a:ext cx="0" cy="0"/>
          <a:chOff x="0" y="0"/>
          <a:chExt cx="0" cy="0"/>
        </a:xfrm>
      </p:grpSpPr>
      <p:sp>
        <p:nvSpPr>
          <p:cNvPr id="35" name="Google Shape;35;p7"/>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txBox="1">
            <a:spLocks noGrp="1"/>
          </p:cNvSpPr>
          <p:nvPr>
            <p:ph type="subTitle" idx="1"/>
          </p:nvPr>
        </p:nvSpPr>
        <p:spPr>
          <a:xfrm>
            <a:off x="4121900" y="2840889"/>
            <a:ext cx="4302900" cy="1763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37" name="Google Shape;37;p7"/>
          <p:cNvSpPr txBox="1">
            <a:spLocks noGrp="1"/>
          </p:cNvSpPr>
          <p:nvPr>
            <p:ph type="ctrTitle"/>
          </p:nvPr>
        </p:nvSpPr>
        <p:spPr>
          <a:xfrm>
            <a:off x="3189250" y="340425"/>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38" name="Google Shape;38;p7"/>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2"/>
        <p:cNvGrpSpPr/>
        <p:nvPr/>
      </p:nvGrpSpPr>
      <p:grpSpPr>
        <a:xfrm>
          <a:off x="0" y="0"/>
          <a:ext cx="0" cy="0"/>
          <a:chOff x="0" y="0"/>
          <a:chExt cx="0" cy="0"/>
        </a:xfrm>
      </p:grpSpPr>
      <p:sp>
        <p:nvSpPr>
          <p:cNvPr id="43" name="Google Shape;43;p9"/>
          <p:cNvSpPr/>
          <p:nvPr/>
        </p:nvSpPr>
        <p:spPr>
          <a:xfrm>
            <a:off x="7735074"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hasCustomPrompt="1"/>
          </p:nvPr>
        </p:nvSpPr>
        <p:spPr>
          <a:xfrm>
            <a:off x="6691374" y="1166635"/>
            <a:ext cx="1587000" cy="559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6000"/>
            </a:lvl1pPr>
            <a:lvl2pPr lvl="1" algn="r" rtl="0">
              <a:spcBef>
                <a:spcPts val="0"/>
              </a:spcBef>
              <a:spcAft>
                <a:spcPts val="0"/>
              </a:spcAft>
              <a:buSzPts val="12000"/>
              <a:buFont typeface="Staatliches"/>
              <a:buNone/>
              <a:defRPr sz="12000">
                <a:latin typeface="Staatliches"/>
                <a:ea typeface="Staatliches"/>
                <a:cs typeface="Staatliches"/>
                <a:sym typeface="Staatliches"/>
              </a:defRPr>
            </a:lvl2pPr>
            <a:lvl3pPr lvl="2" algn="r" rtl="0">
              <a:spcBef>
                <a:spcPts val="0"/>
              </a:spcBef>
              <a:spcAft>
                <a:spcPts val="0"/>
              </a:spcAft>
              <a:buSzPts val="12000"/>
              <a:buFont typeface="Staatliches"/>
              <a:buNone/>
              <a:defRPr sz="12000">
                <a:latin typeface="Staatliches"/>
                <a:ea typeface="Staatliches"/>
                <a:cs typeface="Staatliches"/>
                <a:sym typeface="Staatliches"/>
              </a:defRPr>
            </a:lvl3pPr>
            <a:lvl4pPr lvl="3" algn="r" rtl="0">
              <a:spcBef>
                <a:spcPts val="0"/>
              </a:spcBef>
              <a:spcAft>
                <a:spcPts val="0"/>
              </a:spcAft>
              <a:buSzPts val="12000"/>
              <a:buFont typeface="Staatliches"/>
              <a:buNone/>
              <a:defRPr sz="12000">
                <a:latin typeface="Staatliches"/>
                <a:ea typeface="Staatliches"/>
                <a:cs typeface="Staatliches"/>
                <a:sym typeface="Staatliches"/>
              </a:defRPr>
            </a:lvl4pPr>
            <a:lvl5pPr lvl="4" algn="r" rtl="0">
              <a:spcBef>
                <a:spcPts val="0"/>
              </a:spcBef>
              <a:spcAft>
                <a:spcPts val="0"/>
              </a:spcAft>
              <a:buSzPts val="12000"/>
              <a:buFont typeface="Staatliches"/>
              <a:buNone/>
              <a:defRPr sz="12000">
                <a:latin typeface="Staatliches"/>
                <a:ea typeface="Staatliches"/>
                <a:cs typeface="Staatliches"/>
                <a:sym typeface="Staatliches"/>
              </a:defRPr>
            </a:lvl5pPr>
            <a:lvl6pPr lvl="5" algn="r" rtl="0">
              <a:spcBef>
                <a:spcPts val="0"/>
              </a:spcBef>
              <a:spcAft>
                <a:spcPts val="0"/>
              </a:spcAft>
              <a:buSzPts val="12000"/>
              <a:buFont typeface="Staatliches"/>
              <a:buNone/>
              <a:defRPr sz="12000">
                <a:latin typeface="Staatliches"/>
                <a:ea typeface="Staatliches"/>
                <a:cs typeface="Staatliches"/>
                <a:sym typeface="Staatliches"/>
              </a:defRPr>
            </a:lvl6pPr>
            <a:lvl7pPr lvl="6" algn="r" rtl="0">
              <a:spcBef>
                <a:spcPts val="0"/>
              </a:spcBef>
              <a:spcAft>
                <a:spcPts val="0"/>
              </a:spcAft>
              <a:buSzPts val="12000"/>
              <a:buFont typeface="Staatliches"/>
              <a:buNone/>
              <a:defRPr sz="12000">
                <a:latin typeface="Staatliches"/>
                <a:ea typeface="Staatliches"/>
                <a:cs typeface="Staatliches"/>
                <a:sym typeface="Staatliches"/>
              </a:defRPr>
            </a:lvl7pPr>
            <a:lvl8pPr lvl="7" algn="r" rtl="0">
              <a:spcBef>
                <a:spcPts val="0"/>
              </a:spcBef>
              <a:spcAft>
                <a:spcPts val="0"/>
              </a:spcAft>
              <a:buSzPts val="12000"/>
              <a:buFont typeface="Staatliches"/>
              <a:buNone/>
              <a:defRPr sz="12000">
                <a:latin typeface="Staatliches"/>
                <a:ea typeface="Staatliches"/>
                <a:cs typeface="Staatliches"/>
                <a:sym typeface="Staatliches"/>
              </a:defRPr>
            </a:lvl8pPr>
            <a:lvl9pPr lvl="8" algn="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45" name="Google Shape;45;p9"/>
          <p:cNvSpPr txBox="1">
            <a:spLocks noGrp="1"/>
          </p:cNvSpPr>
          <p:nvPr>
            <p:ph type="subTitle" idx="1"/>
          </p:nvPr>
        </p:nvSpPr>
        <p:spPr>
          <a:xfrm>
            <a:off x="2979164" y="3926773"/>
            <a:ext cx="5299200" cy="66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46" name="Google Shape;46;p9"/>
          <p:cNvSpPr txBox="1">
            <a:spLocks noGrp="1"/>
          </p:cNvSpPr>
          <p:nvPr>
            <p:ph type="ctrTitle" idx="2"/>
          </p:nvPr>
        </p:nvSpPr>
        <p:spPr>
          <a:xfrm>
            <a:off x="4185164" y="1737198"/>
            <a:ext cx="4093200" cy="2231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2400"/>
              <a:buNone/>
              <a:defRPr sz="6000"/>
            </a:lvl1pPr>
            <a:lvl2pPr lvl="1" algn="r" rtl="0">
              <a:spcBef>
                <a:spcPts val="0"/>
              </a:spcBef>
              <a:spcAft>
                <a:spcPts val="0"/>
              </a:spcAft>
              <a:buClr>
                <a:srgbClr val="F3F3F3"/>
              </a:buClr>
              <a:buSzPts val="2400"/>
              <a:buNone/>
              <a:defRPr sz="2400">
                <a:solidFill>
                  <a:srgbClr val="F3F3F3"/>
                </a:solidFill>
              </a:defRPr>
            </a:lvl2pPr>
            <a:lvl3pPr lvl="2" algn="r" rtl="0">
              <a:spcBef>
                <a:spcPts val="0"/>
              </a:spcBef>
              <a:spcAft>
                <a:spcPts val="0"/>
              </a:spcAft>
              <a:buClr>
                <a:srgbClr val="F3F3F3"/>
              </a:buClr>
              <a:buSzPts val="2400"/>
              <a:buNone/>
              <a:defRPr sz="2400">
                <a:solidFill>
                  <a:srgbClr val="F3F3F3"/>
                </a:solidFill>
              </a:defRPr>
            </a:lvl3pPr>
            <a:lvl4pPr lvl="3" algn="r" rtl="0">
              <a:spcBef>
                <a:spcPts val="0"/>
              </a:spcBef>
              <a:spcAft>
                <a:spcPts val="0"/>
              </a:spcAft>
              <a:buClr>
                <a:srgbClr val="F3F3F3"/>
              </a:buClr>
              <a:buSzPts val="2400"/>
              <a:buNone/>
              <a:defRPr sz="2400">
                <a:solidFill>
                  <a:srgbClr val="F3F3F3"/>
                </a:solidFill>
              </a:defRPr>
            </a:lvl4pPr>
            <a:lvl5pPr lvl="4" algn="r" rtl="0">
              <a:spcBef>
                <a:spcPts val="0"/>
              </a:spcBef>
              <a:spcAft>
                <a:spcPts val="0"/>
              </a:spcAft>
              <a:buClr>
                <a:srgbClr val="F3F3F3"/>
              </a:buClr>
              <a:buSzPts val="2400"/>
              <a:buNone/>
              <a:defRPr sz="2400">
                <a:solidFill>
                  <a:srgbClr val="F3F3F3"/>
                </a:solidFill>
              </a:defRPr>
            </a:lvl5pPr>
            <a:lvl6pPr lvl="5" algn="r" rtl="0">
              <a:spcBef>
                <a:spcPts val="0"/>
              </a:spcBef>
              <a:spcAft>
                <a:spcPts val="0"/>
              </a:spcAft>
              <a:buClr>
                <a:srgbClr val="F3F3F3"/>
              </a:buClr>
              <a:buSzPts val="2400"/>
              <a:buNone/>
              <a:defRPr sz="2400">
                <a:solidFill>
                  <a:srgbClr val="F3F3F3"/>
                </a:solidFill>
              </a:defRPr>
            </a:lvl6pPr>
            <a:lvl7pPr lvl="6" algn="r" rtl="0">
              <a:spcBef>
                <a:spcPts val="0"/>
              </a:spcBef>
              <a:spcAft>
                <a:spcPts val="0"/>
              </a:spcAft>
              <a:buClr>
                <a:srgbClr val="F3F3F3"/>
              </a:buClr>
              <a:buSzPts val="2400"/>
              <a:buNone/>
              <a:defRPr sz="2400">
                <a:solidFill>
                  <a:srgbClr val="F3F3F3"/>
                </a:solidFill>
              </a:defRPr>
            </a:lvl7pPr>
            <a:lvl8pPr lvl="7" algn="r" rtl="0">
              <a:spcBef>
                <a:spcPts val="0"/>
              </a:spcBef>
              <a:spcAft>
                <a:spcPts val="0"/>
              </a:spcAft>
              <a:buClr>
                <a:srgbClr val="F3F3F3"/>
              </a:buClr>
              <a:buSzPts val="2400"/>
              <a:buNone/>
              <a:defRPr sz="2400">
                <a:solidFill>
                  <a:srgbClr val="F3F3F3"/>
                </a:solidFill>
              </a:defRPr>
            </a:lvl8pPr>
            <a:lvl9pPr lvl="8" algn="r" rtl="0">
              <a:spcBef>
                <a:spcPts val="0"/>
              </a:spcBef>
              <a:spcAft>
                <a:spcPts val="0"/>
              </a:spcAft>
              <a:buClr>
                <a:srgbClr val="F3F3F3"/>
              </a:buClr>
              <a:buSzPts val="2400"/>
              <a:buNone/>
              <a:defRPr sz="2400">
                <a:solidFill>
                  <a:srgbClr val="F3F3F3"/>
                </a:solidFill>
              </a:defRPr>
            </a:lvl9pPr>
          </a:lstStyle>
          <a:p>
            <a:endParaRPr/>
          </a:p>
        </p:txBody>
      </p:sp>
      <p:sp>
        <p:nvSpPr>
          <p:cNvPr id="47" name="Google Shape;47;p9"/>
          <p:cNvSpPr/>
          <p:nvPr/>
        </p:nvSpPr>
        <p:spPr>
          <a:xfrm flipH="1">
            <a:off x="71321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3">
    <p:bg>
      <p:bgPr>
        <a:solidFill>
          <a:schemeClr val="dk1"/>
        </a:solidFill>
        <a:effectLst/>
      </p:bgPr>
    </p:bg>
    <p:spTree>
      <p:nvGrpSpPr>
        <p:cNvPr id="1" name="Shape 67"/>
        <p:cNvGrpSpPr/>
        <p:nvPr/>
      </p:nvGrpSpPr>
      <p:grpSpPr>
        <a:xfrm>
          <a:off x="0" y="0"/>
          <a:ext cx="0" cy="0"/>
          <a:chOff x="0" y="0"/>
          <a:chExt cx="0" cy="0"/>
        </a:xfrm>
      </p:grpSpPr>
      <p:sp>
        <p:nvSpPr>
          <p:cNvPr id="68" name="Google Shape;68;p14"/>
          <p:cNvSpPr/>
          <p:nvPr/>
        </p:nvSpPr>
        <p:spPr>
          <a:xfrm>
            <a:off x="713175" y="968175"/>
            <a:ext cx="7717500" cy="2138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70" name="Google Shape;70;p14"/>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1" name="Google Shape;71;p14"/>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2" name="Google Shape;72;p14"/>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3" name="Google Shape;73;p14"/>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4" name="Google Shape;74;p14"/>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5" name="Google Shape;75;p14"/>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_3_1">
    <p:bg>
      <p:bgPr>
        <a:solidFill>
          <a:schemeClr val="lt1"/>
        </a:solidFill>
        <a:effectLst/>
      </p:bgPr>
    </p:bg>
    <p:spTree>
      <p:nvGrpSpPr>
        <p:cNvPr id="1" name="Shape 76"/>
        <p:cNvGrpSpPr/>
        <p:nvPr/>
      </p:nvGrpSpPr>
      <p:grpSpPr>
        <a:xfrm>
          <a:off x="0" y="0"/>
          <a:ext cx="0" cy="0"/>
          <a:chOff x="0" y="0"/>
          <a:chExt cx="0" cy="0"/>
        </a:xfrm>
      </p:grpSpPr>
      <p:sp>
        <p:nvSpPr>
          <p:cNvPr id="77" name="Google Shape;77;p15"/>
          <p:cNvSpPr txBox="1">
            <a:spLocks noGrp="1"/>
          </p:cNvSpPr>
          <p:nvPr>
            <p:ph type="ctrTitle"/>
          </p:nvPr>
        </p:nvSpPr>
        <p:spPr>
          <a:xfrm>
            <a:off x="1850550" y="3687350"/>
            <a:ext cx="5442900" cy="495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800">
                <a:solidFill>
                  <a:schemeClr val="dk1"/>
                </a:solidFill>
              </a:defRPr>
            </a:lvl1pPr>
            <a:lvl2pPr lvl="1" algn="ctr" rtl="0">
              <a:spcBef>
                <a:spcPts val="0"/>
              </a:spcBef>
              <a:spcAft>
                <a:spcPts val="0"/>
              </a:spcAft>
              <a:buClr>
                <a:schemeClr val="accent3"/>
              </a:buClr>
              <a:buSzPts val="1400"/>
              <a:buNone/>
              <a:defRPr sz="1400">
                <a:solidFill>
                  <a:schemeClr val="accent3"/>
                </a:solidFill>
              </a:defRPr>
            </a:lvl2pPr>
            <a:lvl3pPr lvl="2" algn="ctr" rtl="0">
              <a:spcBef>
                <a:spcPts val="0"/>
              </a:spcBef>
              <a:spcAft>
                <a:spcPts val="0"/>
              </a:spcAft>
              <a:buClr>
                <a:schemeClr val="accent3"/>
              </a:buClr>
              <a:buSzPts val="1400"/>
              <a:buNone/>
              <a:defRPr sz="1400">
                <a:solidFill>
                  <a:schemeClr val="accent3"/>
                </a:solidFill>
              </a:defRPr>
            </a:lvl3pPr>
            <a:lvl4pPr lvl="3" algn="ctr" rtl="0">
              <a:spcBef>
                <a:spcPts val="0"/>
              </a:spcBef>
              <a:spcAft>
                <a:spcPts val="0"/>
              </a:spcAft>
              <a:buClr>
                <a:schemeClr val="accent3"/>
              </a:buClr>
              <a:buSzPts val="1400"/>
              <a:buNone/>
              <a:defRPr sz="1400">
                <a:solidFill>
                  <a:schemeClr val="accent3"/>
                </a:solidFill>
              </a:defRPr>
            </a:lvl4pPr>
            <a:lvl5pPr lvl="4" algn="ctr" rtl="0">
              <a:spcBef>
                <a:spcPts val="0"/>
              </a:spcBef>
              <a:spcAft>
                <a:spcPts val="0"/>
              </a:spcAft>
              <a:buClr>
                <a:schemeClr val="accent3"/>
              </a:buClr>
              <a:buSzPts val="1400"/>
              <a:buNone/>
              <a:defRPr sz="1400">
                <a:solidFill>
                  <a:schemeClr val="accent3"/>
                </a:solidFill>
              </a:defRPr>
            </a:lvl5pPr>
            <a:lvl6pPr lvl="5" algn="ctr" rtl="0">
              <a:spcBef>
                <a:spcPts val="0"/>
              </a:spcBef>
              <a:spcAft>
                <a:spcPts val="0"/>
              </a:spcAft>
              <a:buClr>
                <a:schemeClr val="accent3"/>
              </a:buClr>
              <a:buSzPts val="1400"/>
              <a:buNone/>
              <a:defRPr sz="1400">
                <a:solidFill>
                  <a:schemeClr val="accent3"/>
                </a:solidFill>
              </a:defRPr>
            </a:lvl6pPr>
            <a:lvl7pPr lvl="6" algn="ctr" rtl="0">
              <a:spcBef>
                <a:spcPts val="0"/>
              </a:spcBef>
              <a:spcAft>
                <a:spcPts val="0"/>
              </a:spcAft>
              <a:buClr>
                <a:schemeClr val="accent3"/>
              </a:buClr>
              <a:buSzPts val="1400"/>
              <a:buNone/>
              <a:defRPr sz="1400">
                <a:solidFill>
                  <a:schemeClr val="accent3"/>
                </a:solidFill>
              </a:defRPr>
            </a:lvl7pPr>
            <a:lvl8pPr lvl="7" algn="ctr" rtl="0">
              <a:spcBef>
                <a:spcPts val="0"/>
              </a:spcBef>
              <a:spcAft>
                <a:spcPts val="0"/>
              </a:spcAft>
              <a:buClr>
                <a:schemeClr val="accent3"/>
              </a:buClr>
              <a:buSzPts val="1400"/>
              <a:buNone/>
              <a:defRPr sz="1400">
                <a:solidFill>
                  <a:schemeClr val="accent3"/>
                </a:solidFill>
              </a:defRPr>
            </a:lvl8pPr>
            <a:lvl9pPr lvl="8" algn="ctr" rtl="0">
              <a:spcBef>
                <a:spcPts val="0"/>
              </a:spcBef>
              <a:spcAft>
                <a:spcPts val="0"/>
              </a:spcAft>
              <a:buClr>
                <a:schemeClr val="accent3"/>
              </a:buClr>
              <a:buSzPts val="1400"/>
              <a:buNone/>
              <a:defRPr sz="1400">
                <a:solidFill>
                  <a:schemeClr val="accent3"/>
                </a:solidFill>
              </a:defRPr>
            </a:lvl9pPr>
          </a:lstStyle>
          <a:p>
            <a:endParaRPr/>
          </a:p>
        </p:txBody>
      </p:sp>
      <p:sp>
        <p:nvSpPr>
          <p:cNvPr id="78" name="Google Shape;78;p15"/>
          <p:cNvSpPr txBox="1">
            <a:spLocks noGrp="1"/>
          </p:cNvSpPr>
          <p:nvPr>
            <p:ph type="subTitle" idx="1"/>
          </p:nvPr>
        </p:nvSpPr>
        <p:spPr>
          <a:xfrm>
            <a:off x="1850550" y="2016725"/>
            <a:ext cx="5442900" cy="12729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solidFill>
                  <a:schemeClr val="dk1"/>
                </a:solidFill>
              </a:defRPr>
            </a:lvl1pPr>
            <a:lvl2pPr lvl="1" algn="ctr" rtl="0">
              <a:lnSpc>
                <a:spcPct val="100000"/>
              </a:lnSpc>
              <a:spcBef>
                <a:spcPts val="0"/>
              </a:spcBef>
              <a:spcAft>
                <a:spcPts val="0"/>
              </a:spcAft>
              <a:buNone/>
              <a:defRPr sz="2200">
                <a:solidFill>
                  <a:schemeClr val="dk1"/>
                </a:solidFill>
              </a:defRPr>
            </a:lvl2pPr>
            <a:lvl3pPr lvl="2" algn="ctr" rtl="0">
              <a:lnSpc>
                <a:spcPct val="100000"/>
              </a:lnSpc>
              <a:spcBef>
                <a:spcPts val="0"/>
              </a:spcBef>
              <a:spcAft>
                <a:spcPts val="0"/>
              </a:spcAft>
              <a:buNone/>
              <a:defRPr sz="2200">
                <a:solidFill>
                  <a:schemeClr val="dk1"/>
                </a:solidFill>
              </a:defRPr>
            </a:lvl3pPr>
            <a:lvl4pPr lvl="3" algn="ctr" rtl="0">
              <a:lnSpc>
                <a:spcPct val="100000"/>
              </a:lnSpc>
              <a:spcBef>
                <a:spcPts val="0"/>
              </a:spcBef>
              <a:spcAft>
                <a:spcPts val="0"/>
              </a:spcAft>
              <a:buNone/>
              <a:defRPr sz="2200">
                <a:solidFill>
                  <a:schemeClr val="dk1"/>
                </a:solidFill>
              </a:defRPr>
            </a:lvl4pPr>
            <a:lvl5pPr lvl="4" algn="ctr" rtl="0">
              <a:lnSpc>
                <a:spcPct val="100000"/>
              </a:lnSpc>
              <a:spcBef>
                <a:spcPts val="0"/>
              </a:spcBef>
              <a:spcAft>
                <a:spcPts val="0"/>
              </a:spcAft>
              <a:buNone/>
              <a:defRPr sz="2200">
                <a:solidFill>
                  <a:schemeClr val="dk1"/>
                </a:solidFill>
              </a:defRPr>
            </a:lvl5pPr>
            <a:lvl6pPr lvl="5" algn="ctr" rtl="0">
              <a:lnSpc>
                <a:spcPct val="100000"/>
              </a:lnSpc>
              <a:spcBef>
                <a:spcPts val="0"/>
              </a:spcBef>
              <a:spcAft>
                <a:spcPts val="0"/>
              </a:spcAft>
              <a:buNone/>
              <a:defRPr sz="2200">
                <a:solidFill>
                  <a:schemeClr val="dk1"/>
                </a:solidFill>
              </a:defRPr>
            </a:lvl6pPr>
            <a:lvl7pPr lvl="6" algn="ctr" rtl="0">
              <a:lnSpc>
                <a:spcPct val="100000"/>
              </a:lnSpc>
              <a:spcBef>
                <a:spcPts val="0"/>
              </a:spcBef>
              <a:spcAft>
                <a:spcPts val="0"/>
              </a:spcAft>
              <a:buNone/>
              <a:defRPr sz="2200">
                <a:solidFill>
                  <a:schemeClr val="dk1"/>
                </a:solidFill>
              </a:defRPr>
            </a:lvl7pPr>
            <a:lvl8pPr lvl="7" algn="ctr" rtl="0">
              <a:lnSpc>
                <a:spcPct val="100000"/>
              </a:lnSpc>
              <a:spcBef>
                <a:spcPts val="0"/>
              </a:spcBef>
              <a:spcAft>
                <a:spcPts val="0"/>
              </a:spcAft>
              <a:buNone/>
              <a:defRPr sz="2200">
                <a:solidFill>
                  <a:schemeClr val="dk1"/>
                </a:solidFill>
              </a:defRPr>
            </a:lvl8pPr>
            <a:lvl9pPr lvl="8" algn="ctr" rtl="0">
              <a:lnSpc>
                <a:spcPct val="100000"/>
              </a:lnSpc>
              <a:spcBef>
                <a:spcPts val="0"/>
              </a:spcBef>
              <a:spcAft>
                <a:spcPts val="0"/>
              </a:spcAft>
              <a:buNone/>
              <a:defRPr sz="22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TITLE_1_1">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1pPr>
            <a:lvl2pPr lvl="1"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2pPr>
            <a:lvl3pPr lvl="2"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3pPr>
            <a:lvl4pPr lvl="3"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4pPr>
            <a:lvl5pPr lvl="4"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5pPr>
            <a:lvl6pPr lvl="5"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6pPr>
            <a:lvl7pPr lvl="6"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7pPr>
            <a:lvl8pPr lvl="7"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8pPr>
            <a:lvl9pPr lvl="8"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1"/>
              </a:buClr>
              <a:buSzPts val="1800"/>
              <a:buFont typeface="Spartan"/>
              <a:buChar char="●"/>
              <a:defRPr sz="1800">
                <a:solidFill>
                  <a:schemeClr val="lt1"/>
                </a:solidFill>
                <a:latin typeface="Spartan"/>
                <a:ea typeface="Spartan"/>
                <a:cs typeface="Spartan"/>
                <a:sym typeface="Spartan"/>
              </a:defRPr>
            </a:lvl1pPr>
            <a:lvl2pPr marL="914400" lvl="1"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2pPr>
            <a:lvl3pPr marL="1371600" lvl="2"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3pPr>
            <a:lvl4pPr marL="1828800" lvl="3"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4pPr>
            <a:lvl5pPr marL="2286000" lvl="4"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5pPr>
            <a:lvl6pPr marL="2743200" lvl="5"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6pPr>
            <a:lvl7pPr marL="3200400" lvl="6"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7pPr>
            <a:lvl8pPr marL="3657600" lvl="7"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8pPr>
            <a:lvl9pPr marL="4114800" lvl="8" indent="-317500" rtl="0">
              <a:lnSpc>
                <a:spcPct val="115000"/>
              </a:lnSpc>
              <a:spcBef>
                <a:spcPts val="1600"/>
              </a:spcBef>
              <a:spcAft>
                <a:spcPts val="1600"/>
              </a:spcAft>
              <a:buClr>
                <a:schemeClr val="lt1"/>
              </a:buClr>
              <a:buSzPts val="1400"/>
              <a:buFont typeface="Spartan"/>
              <a:buChar char="■"/>
              <a:defRPr>
                <a:solidFill>
                  <a:schemeClr val="lt1"/>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60" r:id="rId7"/>
    <p:sldLayoutId id="2147483661"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image" Target="../media/image7.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microsoft.com/office/2018/10/relationships/comments" Target="../comments/modernComment_12B_D62FECF.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8.png"/><Relationship Id="rId5" Type="http://schemas.microsoft.com/office/2018/10/relationships/comments" Target="../comments/modernComment_10E_0.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image" Target="../media/image10.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4.png"/><Relationship Id="rId5" Type="http://schemas.microsoft.com/office/2018/10/relationships/comments" Target="../comments/modernComment_12E_EA7217B3.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6.xml"/><Relationship Id="rId7" Type="http://schemas.openxmlformats.org/officeDocument/2006/relationships/image" Target="../media/image14.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2.png"/><Relationship Id="rId4" Type="http://schemas.openxmlformats.org/officeDocument/2006/relationships/image" Target="../media/image11.png"/><Relationship Id="rId9"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7.png"/><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8.png"/><Relationship Id="rId5" Type="http://schemas.openxmlformats.org/officeDocument/2006/relationships/image" Target="../media/image8.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19.png"/><Relationship Id="rId5" Type="http://schemas.openxmlformats.org/officeDocument/2006/relationships/image" Target="../media/image8.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20.emf"/><Relationship Id="rId5" Type="http://schemas.openxmlformats.org/officeDocument/2006/relationships/image" Target="../media/image8.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microsoft.com/office/2018/10/relationships/comments" Target="../comments/modernComment_13C_FD4B21E6.xm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microsoft.com/office/2018/10/relationships/comments" Target="../comments/modernComment_103_0.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6.png"/><Relationship Id="rId5" Type="http://schemas.microsoft.com/office/2018/10/relationships/comments" Target="../comments/modernComment_104_0.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5">
            <a:alphaModFix/>
          </a:blip>
          <a:srcRect r="10080" b="1458"/>
          <a:stretch/>
        </p:blipFill>
        <p:spPr>
          <a:xfrm>
            <a:off x="713225" y="0"/>
            <a:ext cx="2804476" cy="4603999"/>
          </a:xfrm>
          <a:prstGeom prst="rect">
            <a:avLst/>
          </a:prstGeom>
          <a:noFill/>
          <a:ln>
            <a:noFill/>
          </a:ln>
        </p:spPr>
      </p:pic>
      <p:sp>
        <p:nvSpPr>
          <p:cNvPr id="138" name="Google Shape;138;p25"/>
          <p:cNvSpPr txBox="1">
            <a:spLocks noGrp="1"/>
          </p:cNvSpPr>
          <p:nvPr>
            <p:ph type="subTitle" idx="1"/>
          </p:nvPr>
        </p:nvSpPr>
        <p:spPr>
          <a:xfrm>
            <a:off x="3230622" y="4603999"/>
            <a:ext cx="2106922" cy="35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bas Neue"/>
                <a:sym typeface="Bebas Neue"/>
              </a:rPr>
              <a:t>St. Clair College Fall 2022</a:t>
            </a:r>
            <a:endParaRPr dirty="0">
              <a:latin typeface="Bebas Neue"/>
              <a:sym typeface="Bebas Neue"/>
            </a:endParaRPr>
          </a:p>
        </p:txBody>
      </p:sp>
      <p:sp>
        <p:nvSpPr>
          <p:cNvPr id="139" name="Google Shape;139;p25"/>
          <p:cNvSpPr txBox="1">
            <a:spLocks noGrp="1"/>
          </p:cNvSpPr>
          <p:nvPr>
            <p:ph type="ctrTitle"/>
          </p:nvPr>
        </p:nvSpPr>
        <p:spPr>
          <a:xfrm>
            <a:off x="3615653" y="1907001"/>
            <a:ext cx="2943154" cy="2497375"/>
          </a:xfrm>
          <a:prstGeom prst="rect">
            <a:avLst/>
          </a:prstGeom>
        </p:spPr>
        <p:txBody>
          <a:bodyPr spcFirstLastPara="1" wrap="square" lIns="91425" tIns="91425" rIns="91425" bIns="91425" anchor="b" anchorCtr="0">
            <a:noAutofit/>
          </a:bodyPr>
          <a:lstStyle/>
          <a:p>
            <a:pPr lvl="0"/>
            <a:br>
              <a:rPr lang="en" sz="4000" dirty="0"/>
            </a:br>
            <a:r>
              <a:rPr lang="en-US" sz="2000" dirty="0"/>
              <a:t>Analysis on the impact of coronavirus on market capitalization of S&amp;P500 companies</a:t>
            </a:r>
            <a:br>
              <a:rPr lang="en" sz="4000" dirty="0"/>
            </a:br>
            <a:br>
              <a:rPr lang="en" sz="2800" dirty="0"/>
            </a:br>
            <a:br>
              <a:rPr lang="en" sz="1100" dirty="0"/>
            </a:br>
            <a:br>
              <a:rPr lang="en" sz="1100" dirty="0"/>
            </a:br>
            <a:br>
              <a:rPr lang="en" sz="1100" dirty="0"/>
            </a:br>
            <a:br>
              <a:rPr lang="en" sz="1600" dirty="0"/>
            </a:br>
            <a:br>
              <a:rPr lang="en" sz="1600" dirty="0"/>
            </a:br>
            <a:br>
              <a:rPr lang="en" sz="1600" dirty="0"/>
            </a:br>
            <a:r>
              <a:rPr lang="en" sz="1600" dirty="0"/>
              <a:t>Group 003-001</a:t>
            </a:r>
            <a:br>
              <a:rPr lang="en" sz="1600" dirty="0"/>
            </a:br>
            <a:r>
              <a:rPr lang="en" sz="1100" dirty="0"/>
              <a:t>Ricardo Calleja</a:t>
            </a:r>
            <a:br>
              <a:rPr lang="en" sz="1100" dirty="0"/>
            </a:br>
            <a:r>
              <a:rPr lang="en" sz="1100" dirty="0"/>
              <a:t>Jose CALLE Toro</a:t>
            </a:r>
            <a:br>
              <a:rPr lang="en" sz="1100" dirty="0"/>
            </a:br>
            <a:r>
              <a:rPr lang="en" sz="1100" dirty="0"/>
              <a:t>Patricio Ramirez</a:t>
            </a:r>
            <a:br>
              <a:rPr lang="en" sz="1100" dirty="0"/>
            </a:br>
            <a:r>
              <a:rPr lang="en" sz="1100" dirty="0"/>
              <a:t>Cristian Salinas</a:t>
            </a:r>
            <a:endParaRPr sz="5400"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9456;p59">
            <a:extLst>
              <a:ext uri="{FF2B5EF4-FFF2-40B4-BE49-F238E27FC236}">
                <a16:creationId xmlns:a16="http://schemas.microsoft.com/office/drawing/2014/main" id="{6935F24B-BD08-2DA4-2D50-EF01274A94B8}"/>
              </a:ext>
            </a:extLst>
          </p:cNvPr>
          <p:cNvGrpSpPr/>
          <p:nvPr/>
        </p:nvGrpSpPr>
        <p:grpSpPr>
          <a:xfrm>
            <a:off x="7212223" y="2256427"/>
            <a:ext cx="657710" cy="630646"/>
            <a:chOff x="5309250" y="2903170"/>
            <a:chExt cx="359579" cy="355852"/>
          </a:xfrm>
        </p:grpSpPr>
        <p:sp>
          <p:nvSpPr>
            <p:cNvPr id="3" name="Google Shape;9457;p59">
              <a:extLst>
                <a:ext uri="{FF2B5EF4-FFF2-40B4-BE49-F238E27FC236}">
                  <a16:creationId xmlns:a16="http://schemas.microsoft.com/office/drawing/2014/main" id="{C0A2183B-FF46-66C2-7ACF-60066D43F00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C61B98BD-1858-6E12-96E8-228E12261264}"/>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DA3D3CB1-1E6B-BE93-6204-04B9684556E9}"/>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Audio 10">
            <a:hlinkClick r:id="" action="ppaction://media"/>
            <a:extLst>
              <a:ext uri="{FF2B5EF4-FFF2-40B4-BE49-F238E27FC236}">
                <a16:creationId xmlns:a16="http://schemas.microsoft.com/office/drawing/2014/main" id="{0341C2A3-B07C-862E-F5F9-4A37EEBFC5D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139"/>
    </mc:Choice>
    <mc:Fallback>
      <p:transition spd="slow" advTm="231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6">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695908"/>
            <a:ext cx="4422513" cy="2724386"/>
          </a:xfrm>
          <a:prstGeom prst="rect">
            <a:avLst/>
          </a:prstGeom>
        </p:spPr>
        <p:txBody>
          <a:bodyPr spcFirstLastPara="1" wrap="square" lIns="91425" tIns="91425" rIns="91425" bIns="91425" anchor="ctr" anchorCtr="0">
            <a:noAutofit/>
          </a:bodyPr>
          <a:lstStyle/>
          <a:p>
            <a:pPr marL="0" indent="0" algn="just">
              <a:lnSpc>
                <a:spcPct val="150000"/>
              </a:lnSpc>
            </a:pPr>
            <a:r>
              <a:rPr lang="en-US" dirty="0"/>
              <a:t>We created a descriptive analysis to comprehend the market capitalization variation of the companies and sectors that belong to the S&amp;P500 index, before and after COVID-19, considering seasonality effects we segregated the time period also by quarters. </a:t>
            </a: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b="1" dirty="0"/>
              <a:t>PROJECT DESCRIPTION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8533;p57">
            <a:extLst>
              <a:ext uri="{FF2B5EF4-FFF2-40B4-BE49-F238E27FC236}">
                <a16:creationId xmlns:a16="http://schemas.microsoft.com/office/drawing/2014/main" id="{5716DB28-F76F-E347-D116-297E0A80D222}"/>
              </a:ext>
            </a:extLst>
          </p:cNvPr>
          <p:cNvGrpSpPr/>
          <p:nvPr/>
        </p:nvGrpSpPr>
        <p:grpSpPr>
          <a:xfrm>
            <a:off x="5068124" y="3539920"/>
            <a:ext cx="1872052" cy="999912"/>
            <a:chOff x="5159450" y="1919950"/>
            <a:chExt cx="1541050" cy="862500"/>
          </a:xfrm>
        </p:grpSpPr>
        <p:sp>
          <p:nvSpPr>
            <p:cNvPr id="4" name="Google Shape;8534;p57">
              <a:extLst>
                <a:ext uri="{FF2B5EF4-FFF2-40B4-BE49-F238E27FC236}">
                  <a16:creationId xmlns:a16="http://schemas.microsoft.com/office/drawing/2014/main" id="{FE532A8B-F0ED-2C67-72D7-5D4871B7BFC3}"/>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 name="Google Shape;8535;p57">
              <a:extLst>
                <a:ext uri="{FF2B5EF4-FFF2-40B4-BE49-F238E27FC236}">
                  <a16:creationId xmlns:a16="http://schemas.microsoft.com/office/drawing/2014/main" id="{BD4987DF-2650-41ED-6CD2-361EC15E9D54}"/>
                </a:ext>
              </a:extLst>
            </p:cNvPr>
            <p:cNvGrpSpPr/>
            <p:nvPr/>
          </p:nvGrpSpPr>
          <p:grpSpPr>
            <a:xfrm>
              <a:off x="5159450" y="1919950"/>
              <a:ext cx="1541050" cy="862500"/>
              <a:chOff x="5159450" y="1919950"/>
              <a:chExt cx="1541050" cy="862500"/>
            </a:xfrm>
          </p:grpSpPr>
          <p:cxnSp>
            <p:nvCxnSpPr>
              <p:cNvPr id="6" name="Google Shape;8536;p57">
                <a:extLst>
                  <a:ext uri="{FF2B5EF4-FFF2-40B4-BE49-F238E27FC236}">
                    <a16:creationId xmlns:a16="http://schemas.microsoft.com/office/drawing/2014/main" id="{CFEEFA74-9FFD-D813-5190-F0A834C00477}"/>
                  </a:ext>
                </a:extLst>
              </p:cNvPr>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 name="Google Shape;8537;p57">
                <a:extLst>
                  <a:ext uri="{FF2B5EF4-FFF2-40B4-BE49-F238E27FC236}">
                    <a16:creationId xmlns:a16="http://schemas.microsoft.com/office/drawing/2014/main" id="{51862FA4-C5AC-57F1-3518-A4A0DA5E95AF}"/>
                  </a:ext>
                </a:extLst>
              </p:cNvPr>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pic>
        <p:nvPicPr>
          <p:cNvPr id="27" name="Picture 26">
            <a:extLst>
              <a:ext uri="{FF2B5EF4-FFF2-40B4-BE49-F238E27FC236}">
                <a16:creationId xmlns:a16="http://schemas.microsoft.com/office/drawing/2014/main" id="{0102B98A-CD84-8FB4-630E-A45B66D2A1F2}"/>
              </a:ext>
            </a:extLst>
          </p:cNvPr>
          <p:cNvPicPr>
            <a:picLocks noChangeAspect="1"/>
          </p:cNvPicPr>
          <p:nvPr/>
        </p:nvPicPr>
        <p:blipFill>
          <a:blip r:embed="rId7"/>
          <a:stretch>
            <a:fillRect/>
          </a:stretch>
        </p:blipFill>
        <p:spPr>
          <a:xfrm>
            <a:off x="6951955" y="3288017"/>
            <a:ext cx="546582" cy="546582"/>
          </a:xfrm>
          <a:prstGeom prst="rect">
            <a:avLst/>
          </a:prstGeom>
        </p:spPr>
      </p:pic>
      <p:pic>
        <p:nvPicPr>
          <p:cNvPr id="10" name="Audio 9">
            <a:hlinkClick r:id="" action="ppaction://media"/>
            <a:extLst>
              <a:ext uri="{FF2B5EF4-FFF2-40B4-BE49-F238E27FC236}">
                <a16:creationId xmlns:a16="http://schemas.microsoft.com/office/drawing/2014/main" id="{B49CA573-5BE1-4042-936F-A9CC7FC8864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224591567"/>
      </p:ext>
    </p:extLst>
  </p:cSld>
  <p:clrMapOvr>
    <a:masterClrMapping/>
  </p:clrMapOvr>
  <mc:AlternateContent xmlns:mc="http://schemas.openxmlformats.org/markup-compatibility/2006">
    <mc:Choice xmlns:p14="http://schemas.microsoft.com/office/powerpoint/2010/main" Requires="p14">
      <p:transition spd="slow" p14:dur="2000" advTm="20149"/>
    </mc:Choice>
    <mc:Fallback>
      <p:transition spd="slow" advTm="20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6950BFC3-D8DA-4A85-94F7-54DA5524770B}">
      <p188:commentRel xmlns:p188="http://schemas.microsoft.com/office/powerpoint/2018/8/main" r:id="rId5"/>
    </p:ext>
  </p:extLs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14" y="3488299"/>
            <a:ext cx="4093200" cy="2231400"/>
          </a:xfrm>
          <a:prstGeom prst="rect">
            <a:avLst/>
          </a:prstGeom>
        </p:spPr>
        <p:txBody>
          <a:bodyPr spcFirstLastPara="1" wrap="square" lIns="91425" tIns="91425" rIns="91425" bIns="91425" anchor="b" anchorCtr="0">
            <a:noAutofit/>
          </a:bodyPr>
          <a:lstStyle/>
          <a:p>
            <a:r>
              <a:rPr lang="en-US" b="1" dirty="0"/>
              <a:t>Analysis Questions</a:t>
            </a: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BE1E5F22-23C6-BBAF-1106-90DEDC2C655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3840536157"/>
      </p:ext>
    </p:extLst>
  </p:cSld>
  <p:clrMapOvr>
    <a:masterClrMapping/>
  </p:clrMapOvr>
  <mc:AlternateContent xmlns:mc="http://schemas.openxmlformats.org/markup-compatibility/2006">
    <mc:Choice xmlns:p14="http://schemas.microsoft.com/office/powerpoint/2010/main" Requires="p14">
      <p:transition spd="slow" p14:dur="2000" advTm="561"/>
    </mc:Choice>
    <mc:Fallback>
      <p:transition spd="slow" advTm="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6">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586558" y="544050"/>
            <a:ext cx="7715100" cy="4055400"/>
          </a:xfrm>
          <a:prstGeom prst="rect">
            <a:avLst/>
          </a:prstGeom>
          <a:solidFill>
            <a:schemeClr val="lt1"/>
          </a:solidFill>
        </p:spPr>
        <p:txBody>
          <a:bodyPr spcFirstLastPara="1" wrap="square" lIns="548625" tIns="182875" rIns="548625" bIns="91425" anchor="ctr" anchorCtr="0">
            <a:noAutofit/>
          </a:bodyPr>
          <a:lstStyle/>
          <a:p>
            <a:pPr algn="ctr"/>
            <a:br>
              <a:rPr lang="en-US" sz="2400" dirty="0">
                <a:solidFill>
                  <a:schemeClr val="accent2"/>
                </a:solidFill>
              </a:rPr>
            </a:br>
            <a:br>
              <a:rPr lang="en-US" sz="2400" dirty="0">
                <a:solidFill>
                  <a:schemeClr val="accent2"/>
                </a:solidFill>
              </a:rPr>
            </a:br>
            <a:r>
              <a:rPr lang="en-US" sz="2400" dirty="0">
                <a:solidFill>
                  <a:schemeClr val="accent2"/>
                </a:solidFill>
              </a:rPr>
              <a:t> 1) WHAT GICS sectorS in the S&amp;P500 index performed THE BEST in market capitalization variation TERMS, BEFORE and after the pandemic?</a:t>
            </a:r>
            <a:br>
              <a:rPr lang="en-US" sz="2400" dirty="0">
                <a:solidFill>
                  <a:schemeClr val="accent2"/>
                </a:solidFill>
              </a:rPr>
            </a:br>
            <a:br>
              <a:rPr lang="en-US" sz="2400" dirty="0">
                <a:solidFill>
                  <a:schemeClr val="accent2"/>
                </a:solidFill>
              </a:rPr>
            </a:br>
            <a:r>
              <a:rPr lang="en-US" sz="2400" dirty="0">
                <a:solidFill>
                  <a:schemeClr val="accent2"/>
                </a:solidFill>
              </a:rPr>
              <a:t>2) WHICH  WAS THE TOP COMPANY in the S&amp;P500 index WITH HIGHER POSITIVE MARKET CAPITALIZATION FOR each quarter BEFORE and after the pandemic?</a:t>
            </a: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BD76E3A9-C388-808F-F1D5-D107FAA50BF6}"/>
              </a:ext>
            </a:extLst>
          </p:cNvPr>
          <p:cNvGrpSpPr/>
          <p:nvPr/>
        </p:nvGrpSpPr>
        <p:grpSpPr>
          <a:xfrm>
            <a:off x="956146" y="3344761"/>
            <a:ext cx="657710" cy="630646"/>
            <a:chOff x="5309250" y="2903170"/>
            <a:chExt cx="359579" cy="355852"/>
          </a:xfrm>
        </p:grpSpPr>
        <p:sp>
          <p:nvSpPr>
            <p:cNvPr id="7" name="Google Shape;9457;p59">
              <a:extLst>
                <a:ext uri="{FF2B5EF4-FFF2-40B4-BE49-F238E27FC236}">
                  <a16:creationId xmlns:a16="http://schemas.microsoft.com/office/drawing/2014/main" id="{47CCEAA7-A909-1CB9-0D45-54496930623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12CD5AAD-1C9F-60DF-AFF8-A53567EEAA09}"/>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27F729C2-B366-4989-D724-CC5E0B4E3EC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Audio 16">
            <a:hlinkClick r:id="" action="ppaction://media"/>
            <a:extLst>
              <a:ext uri="{FF2B5EF4-FFF2-40B4-BE49-F238E27FC236}">
                <a16:creationId xmlns:a16="http://schemas.microsoft.com/office/drawing/2014/main" id="{4D62DF5B-647C-44D1-C735-00841BB0E2F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421"/>
    </mc:Choice>
    <mc:Fallback>
      <p:transition spd="slow" advTm="244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extLst>
    <p:ext uri="{6950BFC3-D8DA-4A85-94F7-54DA5524770B}">
      <p188:commentRel xmlns:p188="http://schemas.microsoft.com/office/powerpoint/2018/8/main" r:id="rId5"/>
    </p:ext>
  </p:extLs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902951" y="4449420"/>
            <a:ext cx="4093200" cy="2231400"/>
          </a:xfrm>
          <a:prstGeom prst="rect">
            <a:avLst/>
          </a:prstGeom>
        </p:spPr>
        <p:txBody>
          <a:bodyPr spcFirstLastPara="1" wrap="square" lIns="91425" tIns="91425" rIns="91425" bIns="91425" anchor="b" anchorCtr="0">
            <a:noAutofit/>
          </a:bodyPr>
          <a:lstStyle/>
          <a:p>
            <a:r>
              <a:rPr lang="en-US" sz="6000" dirty="0"/>
              <a:t>METHOD</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5898251E-DB06-E60B-07AE-D23D953507F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2189934239"/>
      </p:ext>
    </p:extLst>
  </p:cSld>
  <p:clrMapOvr>
    <a:masterClrMapping/>
  </p:clrMapOvr>
  <mc:AlternateContent xmlns:mc="http://schemas.openxmlformats.org/markup-compatibility/2006">
    <mc:Choice xmlns:p14="http://schemas.microsoft.com/office/powerpoint/2010/main" Requires="p14">
      <p:transition spd="slow" p14:dur="2000" advTm="568"/>
    </mc:Choice>
    <mc:Fallback>
      <p:transition spd="slow" advTm="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5">
            <a:alphaModFix/>
          </a:blip>
          <a:srcRect l="337" t="41911" r="337" b="16800"/>
          <a:stretch/>
        </p:blipFill>
        <p:spPr>
          <a:xfrm>
            <a:off x="0" y="956325"/>
            <a:ext cx="9143952" cy="2207366"/>
          </a:xfrm>
          <a:prstGeom prst="rect">
            <a:avLst/>
          </a:prstGeom>
          <a:noFill/>
          <a:ln>
            <a:noFill/>
          </a:ln>
        </p:spPr>
      </p:pic>
      <p:sp>
        <p:nvSpPr>
          <p:cNvPr id="202" name="Google Shape;202;p31"/>
          <p:cNvSpPr txBox="1">
            <a:spLocks noGrp="1"/>
          </p:cNvSpPr>
          <p:nvPr>
            <p:ph type="ctrTitle"/>
          </p:nvPr>
        </p:nvSpPr>
        <p:spPr>
          <a:xfrm>
            <a:off x="1224866" y="225226"/>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b="0" dirty="0">
                <a:solidFill>
                  <a:schemeClr val="lt1"/>
                </a:solidFill>
              </a:rPr>
              <a:t>METHOD</a:t>
            </a:r>
            <a:endParaRPr b="0" dirty="0">
              <a:solidFill>
                <a:schemeClr val="lt1"/>
              </a:solidFill>
            </a:endParaRPr>
          </a:p>
        </p:txBody>
      </p:sp>
      <p:sp>
        <p:nvSpPr>
          <p:cNvPr id="206" name="Google Shape;206;p31"/>
          <p:cNvSpPr/>
          <p:nvPr/>
        </p:nvSpPr>
        <p:spPr>
          <a:xfrm>
            <a:off x="840866" y="2962593"/>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1</a:t>
            </a:r>
            <a:endParaRPr sz="2000" dirty="0">
              <a:solidFill>
                <a:schemeClr val="dk1"/>
              </a:solidFill>
              <a:latin typeface="Staatliches"/>
              <a:sym typeface="Staatliches"/>
            </a:endParaRPr>
          </a:p>
        </p:txBody>
      </p:sp>
      <p:sp>
        <p:nvSpPr>
          <p:cNvPr id="207" name="Google Shape;207;p31"/>
          <p:cNvSpPr/>
          <p:nvPr/>
        </p:nvSpPr>
        <p:spPr>
          <a:xfrm>
            <a:off x="2829798" y="2962591"/>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2</a:t>
            </a:r>
            <a:endParaRPr sz="2000" dirty="0">
              <a:solidFill>
                <a:schemeClr val="dk1"/>
              </a:solidFill>
              <a:latin typeface="Staatliches"/>
              <a:sym typeface="Staatliches"/>
            </a:endParaRPr>
          </a:p>
        </p:txBody>
      </p:sp>
      <p:sp>
        <p:nvSpPr>
          <p:cNvPr id="208" name="Google Shape;208;p31"/>
          <p:cNvSpPr/>
          <p:nvPr/>
        </p:nvSpPr>
        <p:spPr>
          <a:xfrm>
            <a:off x="7665375" y="296926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4</a:t>
            </a:r>
            <a:endParaRPr sz="2000" dirty="0"/>
          </a:p>
        </p:txBody>
      </p:sp>
      <p:sp>
        <p:nvSpPr>
          <p:cNvPr id="209" name="Google Shape;209;p31"/>
          <p:cNvSpPr txBox="1">
            <a:spLocks noGrp="1"/>
          </p:cNvSpPr>
          <p:nvPr>
            <p:ph type="subTitle" idx="1"/>
          </p:nvPr>
        </p:nvSpPr>
        <p:spPr>
          <a:xfrm>
            <a:off x="247448" y="1733683"/>
            <a:ext cx="1531531" cy="509400"/>
          </a:xfrm>
          <a:prstGeom prst="rect">
            <a:avLst/>
          </a:prstGeom>
        </p:spPr>
        <p:txBody>
          <a:bodyPr spcFirstLastPara="1" wrap="square" lIns="91425" tIns="91425" rIns="91425" bIns="91425" anchor="t" anchorCtr="0">
            <a:noAutofit/>
          </a:bodyPr>
          <a:lstStyle/>
          <a:p>
            <a:pPr marL="0" indent="0"/>
            <a:r>
              <a:rPr lang="en-CA" sz="2000" dirty="0"/>
              <a:t>Merge Dataset</a:t>
            </a:r>
            <a:endParaRPr lang="en-CA" dirty="0"/>
          </a:p>
          <a:p>
            <a:pPr marL="0" lvl="0" indent="0" algn="ctr" rtl="0">
              <a:spcBef>
                <a:spcPts val="0"/>
              </a:spcBef>
              <a:spcAft>
                <a:spcPts val="0"/>
              </a:spcAft>
              <a:buNone/>
            </a:pPr>
            <a:endParaRPr dirty="0"/>
          </a:p>
        </p:txBody>
      </p:sp>
      <p:sp>
        <p:nvSpPr>
          <p:cNvPr id="210" name="Google Shape;210;p31"/>
          <p:cNvSpPr txBox="1">
            <a:spLocks noGrp="1"/>
          </p:cNvSpPr>
          <p:nvPr>
            <p:ph type="subTitle" idx="3"/>
          </p:nvPr>
        </p:nvSpPr>
        <p:spPr>
          <a:xfrm>
            <a:off x="2326248" y="1719502"/>
            <a:ext cx="1391100" cy="509400"/>
          </a:xfrm>
          <a:prstGeom prst="rect">
            <a:avLst/>
          </a:prstGeom>
        </p:spPr>
        <p:txBody>
          <a:bodyPr spcFirstLastPara="1" wrap="square" lIns="91425" tIns="91425" rIns="91425" bIns="91425" anchor="t" anchorCtr="0">
            <a:noAutofit/>
          </a:bodyPr>
          <a:lstStyle/>
          <a:p>
            <a:pPr marL="0" indent="0"/>
            <a:r>
              <a:rPr lang="en-CA" dirty="0"/>
              <a:t>Clean Database</a:t>
            </a:r>
          </a:p>
          <a:p>
            <a:pPr marL="0" lvl="0" indent="0" algn="ctr" rtl="0">
              <a:spcBef>
                <a:spcPts val="0"/>
              </a:spcBef>
              <a:spcAft>
                <a:spcPts val="0"/>
              </a:spcAft>
              <a:buNone/>
            </a:pPr>
            <a:endParaRPr dirty="0"/>
          </a:p>
        </p:txBody>
      </p:sp>
      <p:sp>
        <p:nvSpPr>
          <p:cNvPr id="211" name="Google Shape;211;p31"/>
          <p:cNvSpPr txBox="1">
            <a:spLocks noGrp="1"/>
          </p:cNvSpPr>
          <p:nvPr>
            <p:ph type="subTitle" idx="5"/>
          </p:nvPr>
        </p:nvSpPr>
        <p:spPr>
          <a:xfrm>
            <a:off x="6981614" y="1863846"/>
            <a:ext cx="1615069" cy="509400"/>
          </a:xfrm>
          <a:prstGeom prst="rect">
            <a:avLst/>
          </a:prstGeom>
        </p:spPr>
        <p:txBody>
          <a:bodyPr spcFirstLastPara="1" wrap="square" lIns="91425" tIns="91425" rIns="91425" bIns="91425" anchor="t" anchorCtr="0">
            <a:noAutofit/>
          </a:bodyPr>
          <a:lstStyle/>
          <a:p>
            <a:pPr marL="0" indent="0"/>
            <a:r>
              <a:rPr lang="en-CA" dirty="0"/>
              <a:t>Visualizations</a:t>
            </a:r>
          </a:p>
          <a:p>
            <a:pPr marL="0" lvl="0" indent="0" algn="ctr" rtl="0">
              <a:spcBef>
                <a:spcPts val="0"/>
              </a:spcBef>
              <a:spcAft>
                <a:spcPts val="0"/>
              </a:spcAft>
              <a:buNone/>
            </a:pPr>
            <a:endParaRPr dirty="0"/>
          </a:p>
        </p:txBody>
      </p:sp>
      <p:sp>
        <p:nvSpPr>
          <p:cNvPr id="2" name="Google Shape;207;p31">
            <a:extLst>
              <a:ext uri="{FF2B5EF4-FFF2-40B4-BE49-F238E27FC236}">
                <a16:creationId xmlns:a16="http://schemas.microsoft.com/office/drawing/2014/main" id="{E0F99EF0-0ECA-BB1C-7C6E-9C4F90435DB4}"/>
              </a:ext>
            </a:extLst>
          </p:cNvPr>
          <p:cNvSpPr/>
          <p:nvPr/>
        </p:nvSpPr>
        <p:spPr>
          <a:xfrm>
            <a:off x="5292443" y="2971691"/>
            <a:ext cx="384000" cy="384000"/>
          </a:xfrm>
          <a:prstGeom prst="rect">
            <a:avLst/>
          </a:prstGeom>
          <a:solidFill>
            <a:schemeClr val="lt1"/>
          </a:solidFill>
          <a:ln>
            <a:noFill/>
          </a:ln>
        </p:spPr>
        <p:txBody>
          <a:bodyPr spcFirstLastPara="1" wrap="square" lIns="91425" tIns="91425" rIns="91425" bIns="91425" anchor="ctr" anchorCtr="0">
            <a:noAutofit/>
          </a:bodyPr>
          <a:lstStyle/>
          <a:p>
            <a:pPr algn="ctr"/>
            <a:r>
              <a:rPr lang="en-CA" sz="2000" dirty="0">
                <a:solidFill>
                  <a:schemeClr val="dk1"/>
                </a:solidFill>
                <a:latin typeface="Staatliches"/>
                <a:sym typeface="Staatliches"/>
              </a:rPr>
              <a:t>3</a:t>
            </a:r>
          </a:p>
        </p:txBody>
      </p:sp>
      <p:sp>
        <p:nvSpPr>
          <p:cNvPr id="3" name="Google Shape;210;p31">
            <a:extLst>
              <a:ext uri="{FF2B5EF4-FFF2-40B4-BE49-F238E27FC236}">
                <a16:creationId xmlns:a16="http://schemas.microsoft.com/office/drawing/2014/main" id="{C198B784-8FF9-EAD7-819B-37C55F36F1EB}"/>
              </a:ext>
            </a:extLst>
          </p:cNvPr>
          <p:cNvSpPr txBox="1">
            <a:spLocks/>
          </p:cNvSpPr>
          <p:nvPr/>
        </p:nvSpPr>
        <p:spPr>
          <a:xfrm>
            <a:off x="4781338" y="1709308"/>
            <a:ext cx="1391100" cy="50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800"/>
              <a:buFont typeface="Josefin Sans"/>
              <a:buNone/>
              <a:defRPr sz="1800" b="0" i="0" u="none" strike="noStrike" cap="none">
                <a:solidFill>
                  <a:schemeClr val="dk1"/>
                </a:solidFill>
                <a:latin typeface="Staatliches"/>
                <a:ea typeface="Staatliches"/>
                <a:cs typeface="Staatliches"/>
                <a:sym typeface="Staatliches"/>
              </a:defRPr>
            </a:lvl1pPr>
            <a:lvl2pPr marL="914400" marR="0" lvl="1"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2pPr>
            <a:lvl3pPr marL="1371600" marR="0" lvl="2"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3pPr>
            <a:lvl4pPr marL="1828800" marR="0" lvl="3"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4pPr>
            <a:lvl5pPr marL="2286000" marR="0" lvl="4"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5pPr>
            <a:lvl6pPr marL="2743200" marR="0" lvl="5"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6pPr>
            <a:lvl7pPr marL="3200400" marR="0" lvl="6"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7pPr>
            <a:lvl8pPr marL="3657600" marR="0" lvl="7"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8pPr>
            <a:lvl9pPr marL="4114800" marR="0" lvl="8"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9pPr>
          </a:lstStyle>
          <a:p>
            <a:pPr marL="0" indent="0"/>
            <a:r>
              <a:rPr lang="en-CA" dirty="0"/>
              <a:t>ANALYZE Database</a:t>
            </a:r>
          </a:p>
          <a:p>
            <a:pPr marL="0" indent="0"/>
            <a:endParaRPr lang="en-CA" dirty="0"/>
          </a:p>
        </p:txBody>
      </p:sp>
      <p:sp>
        <p:nvSpPr>
          <p:cNvPr id="11" name="TextBox 10">
            <a:extLst>
              <a:ext uri="{FF2B5EF4-FFF2-40B4-BE49-F238E27FC236}">
                <a16:creationId xmlns:a16="http://schemas.microsoft.com/office/drawing/2014/main" id="{43A56D10-C3BE-589E-71EC-EFFA3CDCD342}"/>
              </a:ext>
            </a:extLst>
          </p:cNvPr>
          <p:cNvSpPr txBox="1"/>
          <p:nvPr/>
        </p:nvSpPr>
        <p:spPr>
          <a:xfrm>
            <a:off x="4781338" y="3510065"/>
            <a:ext cx="1519446" cy="846386"/>
          </a:xfrm>
          <a:prstGeom prst="rect">
            <a:avLst/>
          </a:prstGeom>
          <a:noFill/>
        </p:spPr>
        <p:txBody>
          <a:bodyPr wrap="square" rtlCol="0">
            <a:spAutoFit/>
          </a:bodyPr>
          <a:lstStyle/>
          <a:p>
            <a:pPr marL="0" indent="0"/>
            <a:endParaRPr lang="en-CA" sz="1600" dirty="0"/>
          </a:p>
          <a:p>
            <a:pPr marL="0" indent="0"/>
            <a:r>
              <a:rPr lang="en-CA" sz="1100" dirty="0">
                <a:solidFill>
                  <a:schemeClr val="accent2">
                    <a:lumMod val="25000"/>
                  </a:schemeClr>
                </a:solidFill>
                <a:latin typeface="Staatliches"/>
              </a:rPr>
              <a:t>Analyze the data before coming to any assumption</a:t>
            </a:r>
          </a:p>
          <a:p>
            <a:pPr algn="ctr"/>
            <a:endParaRPr lang="en-CA" sz="1100" dirty="0">
              <a:solidFill>
                <a:schemeClr val="accent2">
                  <a:lumMod val="25000"/>
                </a:schemeClr>
              </a:solidFill>
              <a:latin typeface="Staatliches"/>
              <a:sym typeface="Staatliches"/>
            </a:endParaRPr>
          </a:p>
        </p:txBody>
      </p:sp>
      <p:sp>
        <p:nvSpPr>
          <p:cNvPr id="12" name="TextBox 11">
            <a:extLst>
              <a:ext uri="{FF2B5EF4-FFF2-40B4-BE49-F238E27FC236}">
                <a16:creationId xmlns:a16="http://schemas.microsoft.com/office/drawing/2014/main" id="{397D0AB3-2DBE-76F2-EAB4-F299FD7C767D}"/>
              </a:ext>
            </a:extLst>
          </p:cNvPr>
          <p:cNvSpPr txBox="1"/>
          <p:nvPr/>
        </p:nvSpPr>
        <p:spPr>
          <a:xfrm>
            <a:off x="279185" y="3548538"/>
            <a:ext cx="1519446" cy="769441"/>
          </a:xfrm>
          <a:prstGeom prst="rect">
            <a:avLst/>
          </a:prstGeom>
          <a:noFill/>
        </p:spPr>
        <p:txBody>
          <a:bodyPr wrap="square" rtlCol="0">
            <a:spAutoFit/>
          </a:bodyPr>
          <a:lstStyle/>
          <a:p>
            <a:pPr marL="0" indent="0" algn="ctr"/>
            <a:r>
              <a:rPr lang="en-CA" sz="1100" dirty="0">
                <a:solidFill>
                  <a:schemeClr val="accent2">
                    <a:lumMod val="25000"/>
                  </a:schemeClr>
                </a:solidFill>
                <a:latin typeface="Staatliches"/>
              </a:rPr>
              <a:t>Consolidate the datasets: S&amp;P500  companies, Shares S&amp;P 500,.</a:t>
            </a:r>
          </a:p>
        </p:txBody>
      </p:sp>
      <p:sp>
        <p:nvSpPr>
          <p:cNvPr id="13" name="TextBox 12">
            <a:extLst>
              <a:ext uri="{FF2B5EF4-FFF2-40B4-BE49-F238E27FC236}">
                <a16:creationId xmlns:a16="http://schemas.microsoft.com/office/drawing/2014/main" id="{C2D28D7F-8F08-A03B-23A1-29208D442786}"/>
              </a:ext>
            </a:extLst>
          </p:cNvPr>
          <p:cNvSpPr txBox="1"/>
          <p:nvPr/>
        </p:nvSpPr>
        <p:spPr>
          <a:xfrm>
            <a:off x="2263849" y="3717815"/>
            <a:ext cx="1519446" cy="769441"/>
          </a:xfrm>
          <a:prstGeom prst="rect">
            <a:avLst/>
          </a:prstGeom>
          <a:noFill/>
        </p:spPr>
        <p:txBody>
          <a:bodyPr wrap="square" rtlCol="0">
            <a:spAutoFit/>
          </a:bodyPr>
          <a:lstStyle/>
          <a:p>
            <a:pPr algn="ctr"/>
            <a:r>
              <a:rPr lang="en-CA" sz="1100" dirty="0">
                <a:solidFill>
                  <a:schemeClr val="accent2">
                    <a:lumMod val="25000"/>
                  </a:schemeClr>
                </a:solidFill>
                <a:latin typeface="Staatliches"/>
                <a:sym typeface="Staatliches"/>
              </a:rPr>
              <a:t>Clean the data that can generate negative effects on the final result</a:t>
            </a:r>
          </a:p>
        </p:txBody>
      </p:sp>
      <p:pic>
        <p:nvPicPr>
          <p:cNvPr id="8" name="Audio 7">
            <a:hlinkClick r:id="" action="ppaction://media"/>
            <a:extLst>
              <a:ext uri="{FF2B5EF4-FFF2-40B4-BE49-F238E27FC236}">
                <a16:creationId xmlns:a16="http://schemas.microsoft.com/office/drawing/2014/main" id="{C93DEF46-D7B6-FAFD-02DE-0E3BA556D3F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
        <p:nvSpPr>
          <p:cNvPr id="4" name="TextBox 3">
            <a:extLst>
              <a:ext uri="{FF2B5EF4-FFF2-40B4-BE49-F238E27FC236}">
                <a16:creationId xmlns:a16="http://schemas.microsoft.com/office/drawing/2014/main" id="{78E7B072-2E23-5930-D385-D8331740D413}"/>
              </a:ext>
            </a:extLst>
          </p:cNvPr>
          <p:cNvSpPr txBox="1"/>
          <p:nvPr/>
        </p:nvSpPr>
        <p:spPr>
          <a:xfrm>
            <a:off x="7115766" y="3542571"/>
            <a:ext cx="1519446" cy="677108"/>
          </a:xfrm>
          <a:prstGeom prst="rect">
            <a:avLst/>
          </a:prstGeom>
          <a:noFill/>
        </p:spPr>
        <p:txBody>
          <a:bodyPr wrap="square" rtlCol="0">
            <a:spAutoFit/>
          </a:bodyPr>
          <a:lstStyle/>
          <a:p>
            <a:pPr marL="0" indent="0"/>
            <a:endParaRPr lang="en-CA" sz="1600" dirty="0"/>
          </a:p>
          <a:p>
            <a:pPr marL="0" indent="0" algn="ctr"/>
            <a:r>
              <a:rPr lang="en-CA" sz="1100" dirty="0">
                <a:solidFill>
                  <a:schemeClr val="accent2">
                    <a:lumMod val="25000"/>
                  </a:schemeClr>
                </a:solidFill>
                <a:latin typeface="Staatliches"/>
              </a:rPr>
              <a:t>TABLEAU DASHBOARD</a:t>
            </a:r>
          </a:p>
          <a:p>
            <a:pPr algn="ctr"/>
            <a:endParaRPr lang="en-CA" sz="1100" dirty="0">
              <a:solidFill>
                <a:schemeClr val="accent2">
                  <a:lumMod val="25000"/>
                </a:schemeClr>
              </a:solidFill>
              <a:latin typeface="Staatliches"/>
              <a:sym typeface="Staatliches"/>
            </a:endParaRPr>
          </a:p>
        </p:txBody>
      </p:sp>
    </p:spTree>
  </p:cSld>
  <p:clrMapOvr>
    <a:masterClrMapping/>
  </p:clrMapOvr>
  <mc:AlternateContent xmlns:mc="http://schemas.openxmlformats.org/markup-compatibility/2006">
    <mc:Choice xmlns:p14="http://schemas.microsoft.com/office/powerpoint/2010/main" Requires="p14">
      <p:transition spd="slow" p14:dur="2000" advTm="2475"/>
    </mc:Choice>
    <mc:Fallback>
      <p:transition spd="slow" advTm="2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6">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12648" y="610720"/>
            <a:ext cx="4709517" cy="2724386"/>
          </a:xfrm>
          <a:prstGeom prst="rect">
            <a:avLst/>
          </a:prstGeom>
        </p:spPr>
        <p:txBody>
          <a:bodyPr spcFirstLastPara="1" wrap="square" lIns="91425" tIns="91425" rIns="91425" bIns="91425" anchor="ctr" anchorCtr="0">
            <a:noAutofit/>
          </a:bodyPr>
          <a:lstStyle/>
          <a:p>
            <a:endParaRPr lang="en-US" dirty="0">
              <a:highlight>
                <a:srgbClr val="FFFF00"/>
              </a:highlight>
            </a:endParaRPr>
          </a:p>
          <a:p>
            <a:pPr marL="0" indent="0" algn="just"/>
            <a:r>
              <a:rPr lang="en-US" dirty="0"/>
              <a:t>1) The dataset to be used comes from </a:t>
            </a:r>
            <a:r>
              <a:rPr lang="en-US" b="1" dirty="0"/>
              <a:t>Yahoo Finance API </a:t>
            </a:r>
            <a:r>
              <a:rPr lang="en-US" dirty="0"/>
              <a:t>and it includes stock price, share quantity and a description of each company within the S&amp;P500.</a:t>
            </a:r>
          </a:p>
          <a:p>
            <a:pPr marL="342900" algn="just">
              <a:buAutoNum type="arabicParenR"/>
            </a:pPr>
            <a:endParaRPr lang="en-US" dirty="0"/>
          </a:p>
          <a:p>
            <a:pPr marL="0" indent="0" algn="just"/>
            <a:r>
              <a:rPr lang="en-US" dirty="0"/>
              <a:t>2) It covers all quarters from </a:t>
            </a:r>
            <a:r>
              <a:rPr lang="en-US" b="1" dirty="0"/>
              <a:t>2019</a:t>
            </a:r>
            <a:r>
              <a:rPr lang="en-US" dirty="0"/>
              <a:t>, </a:t>
            </a:r>
            <a:r>
              <a:rPr lang="en-US" b="1" dirty="0"/>
              <a:t>2020</a:t>
            </a:r>
            <a:r>
              <a:rPr lang="en-US" dirty="0"/>
              <a:t> and </a:t>
            </a:r>
            <a:r>
              <a:rPr lang="en-US" b="1" dirty="0"/>
              <a:t>2021.</a:t>
            </a:r>
          </a:p>
          <a:p>
            <a:pPr marL="0" lvl="0" indent="0" algn="r" rtl="0">
              <a:spcBef>
                <a:spcPts val="0"/>
              </a:spcBef>
              <a:spcAft>
                <a:spcPts val="0"/>
              </a:spcAft>
              <a:buNone/>
            </a:pP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dirty="0"/>
              <a:t>METHOD</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EF7AA4B5-F850-7575-783D-94DADC5F6995}"/>
              </a:ext>
            </a:extLst>
          </p:cNvPr>
          <p:cNvPicPr>
            <a:picLocks noChangeAspect="1"/>
          </p:cNvPicPr>
          <p:nvPr/>
        </p:nvPicPr>
        <p:blipFill rotWithShape="1">
          <a:blip r:embed="rId7"/>
          <a:srcRect r="19773"/>
          <a:stretch/>
        </p:blipFill>
        <p:spPr>
          <a:xfrm>
            <a:off x="4026956" y="2664565"/>
            <a:ext cx="4280900" cy="2044942"/>
          </a:xfrm>
          <a:prstGeom prst="rect">
            <a:avLst/>
          </a:prstGeom>
        </p:spPr>
      </p:pic>
      <p:pic>
        <p:nvPicPr>
          <p:cNvPr id="6" name="Audio 5">
            <a:hlinkClick r:id="" action="ppaction://media"/>
            <a:extLst>
              <a:ext uri="{FF2B5EF4-FFF2-40B4-BE49-F238E27FC236}">
                <a16:creationId xmlns:a16="http://schemas.microsoft.com/office/drawing/2014/main" id="{A3E1E5D4-61D4-009B-FD96-AA18FA02609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933345715"/>
      </p:ext>
    </p:extLst>
  </p:cSld>
  <p:clrMapOvr>
    <a:masterClrMapping/>
  </p:clrMapOvr>
  <mc:AlternateContent xmlns:mc="http://schemas.openxmlformats.org/markup-compatibility/2006">
    <mc:Choice xmlns:p14="http://schemas.microsoft.com/office/powerpoint/2010/main" Requires="p14">
      <p:transition spd="slow" p14:dur="2000" advTm="6280"/>
    </mc:Choice>
    <mc:Fallback>
      <p:transition spd="slow" advTm="62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6950BFC3-D8DA-4A85-94F7-54DA5524770B}">
      <p188:commentRel xmlns:p188="http://schemas.microsoft.com/office/powerpoint/2018/8/main" r:id="rId5"/>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FD163E-E354-AEA4-46A9-CE48B104D8B0}"/>
              </a:ext>
            </a:extLst>
          </p:cNvPr>
          <p:cNvPicPr>
            <a:picLocks noChangeAspect="1"/>
          </p:cNvPicPr>
          <p:nvPr/>
        </p:nvPicPr>
        <p:blipFill>
          <a:blip r:embed="rId4"/>
          <a:stretch>
            <a:fillRect/>
          </a:stretch>
        </p:blipFill>
        <p:spPr>
          <a:xfrm>
            <a:off x="5927603" y="906954"/>
            <a:ext cx="2743200" cy="1041161"/>
          </a:xfrm>
          <a:prstGeom prst="rect">
            <a:avLst/>
          </a:prstGeom>
        </p:spPr>
      </p:pic>
      <p:pic>
        <p:nvPicPr>
          <p:cNvPr id="3" name="Picture 2">
            <a:extLst>
              <a:ext uri="{FF2B5EF4-FFF2-40B4-BE49-F238E27FC236}">
                <a16:creationId xmlns:a16="http://schemas.microsoft.com/office/drawing/2014/main" id="{48F374A6-D17E-C531-78A8-B64560B43828}"/>
              </a:ext>
            </a:extLst>
          </p:cNvPr>
          <p:cNvPicPr>
            <a:picLocks noChangeAspect="1"/>
          </p:cNvPicPr>
          <p:nvPr/>
        </p:nvPicPr>
        <p:blipFill rotWithShape="1">
          <a:blip r:embed="rId5"/>
          <a:srcRect l="5785"/>
          <a:stretch/>
        </p:blipFill>
        <p:spPr>
          <a:xfrm>
            <a:off x="5927603" y="2123278"/>
            <a:ext cx="2743200" cy="1061808"/>
          </a:xfrm>
          <a:prstGeom prst="rect">
            <a:avLst/>
          </a:prstGeom>
        </p:spPr>
      </p:pic>
      <p:pic>
        <p:nvPicPr>
          <p:cNvPr id="4" name="Picture 3">
            <a:extLst>
              <a:ext uri="{FF2B5EF4-FFF2-40B4-BE49-F238E27FC236}">
                <a16:creationId xmlns:a16="http://schemas.microsoft.com/office/drawing/2014/main" id="{19484D56-4966-1AAB-8D4A-B0679627A7EB}"/>
              </a:ext>
            </a:extLst>
          </p:cNvPr>
          <p:cNvPicPr>
            <a:picLocks noChangeAspect="1"/>
          </p:cNvPicPr>
          <p:nvPr/>
        </p:nvPicPr>
        <p:blipFill>
          <a:blip r:embed="rId6"/>
          <a:stretch>
            <a:fillRect/>
          </a:stretch>
        </p:blipFill>
        <p:spPr>
          <a:xfrm>
            <a:off x="5927603" y="3406558"/>
            <a:ext cx="2743200" cy="1033297"/>
          </a:xfrm>
          <a:prstGeom prst="rect">
            <a:avLst/>
          </a:prstGeom>
        </p:spPr>
      </p:pic>
      <p:pic>
        <p:nvPicPr>
          <p:cNvPr id="5" name="Picture 4">
            <a:extLst>
              <a:ext uri="{FF2B5EF4-FFF2-40B4-BE49-F238E27FC236}">
                <a16:creationId xmlns:a16="http://schemas.microsoft.com/office/drawing/2014/main" id="{498A2E0D-00A7-312A-00CF-CA224ED28EE7}"/>
              </a:ext>
            </a:extLst>
          </p:cNvPr>
          <p:cNvPicPr>
            <a:picLocks noChangeAspect="1"/>
          </p:cNvPicPr>
          <p:nvPr/>
        </p:nvPicPr>
        <p:blipFill>
          <a:blip r:embed="rId7"/>
          <a:stretch>
            <a:fillRect/>
          </a:stretch>
        </p:blipFill>
        <p:spPr>
          <a:xfrm>
            <a:off x="347996" y="850928"/>
            <a:ext cx="5486400" cy="1104153"/>
          </a:xfrm>
          <a:prstGeom prst="rect">
            <a:avLst/>
          </a:prstGeom>
        </p:spPr>
      </p:pic>
      <p:pic>
        <p:nvPicPr>
          <p:cNvPr id="6" name="Picture 5">
            <a:extLst>
              <a:ext uri="{FF2B5EF4-FFF2-40B4-BE49-F238E27FC236}">
                <a16:creationId xmlns:a16="http://schemas.microsoft.com/office/drawing/2014/main" id="{9A052658-24FD-DE2A-D443-3406BE07C2B8}"/>
              </a:ext>
            </a:extLst>
          </p:cNvPr>
          <p:cNvPicPr>
            <a:picLocks noChangeAspect="1"/>
          </p:cNvPicPr>
          <p:nvPr/>
        </p:nvPicPr>
        <p:blipFill>
          <a:blip r:embed="rId8"/>
          <a:stretch>
            <a:fillRect/>
          </a:stretch>
        </p:blipFill>
        <p:spPr>
          <a:xfrm>
            <a:off x="322721" y="2056525"/>
            <a:ext cx="1088648" cy="2743200"/>
          </a:xfrm>
          <a:prstGeom prst="rect">
            <a:avLst/>
          </a:prstGeom>
        </p:spPr>
      </p:pic>
      <p:pic>
        <p:nvPicPr>
          <p:cNvPr id="8" name="Picture 7">
            <a:extLst>
              <a:ext uri="{FF2B5EF4-FFF2-40B4-BE49-F238E27FC236}">
                <a16:creationId xmlns:a16="http://schemas.microsoft.com/office/drawing/2014/main" id="{7BC1A8D6-5610-219B-9B65-F41871AB43E5}"/>
              </a:ext>
            </a:extLst>
          </p:cNvPr>
          <p:cNvPicPr>
            <a:picLocks noChangeAspect="1"/>
          </p:cNvPicPr>
          <p:nvPr/>
        </p:nvPicPr>
        <p:blipFill>
          <a:blip r:embed="rId9"/>
          <a:stretch>
            <a:fillRect/>
          </a:stretch>
        </p:blipFill>
        <p:spPr>
          <a:xfrm>
            <a:off x="3518497" y="77720"/>
            <a:ext cx="5718544" cy="1103472"/>
          </a:xfrm>
          <a:prstGeom prst="rect">
            <a:avLst/>
          </a:prstGeom>
        </p:spPr>
      </p:pic>
      <p:sp>
        <p:nvSpPr>
          <p:cNvPr id="9" name="Rectangle 8">
            <a:extLst>
              <a:ext uri="{FF2B5EF4-FFF2-40B4-BE49-F238E27FC236}">
                <a16:creationId xmlns:a16="http://schemas.microsoft.com/office/drawing/2014/main" id="{F34EE3EF-ECFF-6F80-6186-F6E9924A2DC7}"/>
              </a:ext>
            </a:extLst>
          </p:cNvPr>
          <p:cNvSpPr/>
          <p:nvPr/>
        </p:nvSpPr>
        <p:spPr>
          <a:xfrm>
            <a:off x="347996" y="850928"/>
            <a:ext cx="5486400" cy="11041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D2787F6E-39AC-2197-19EA-12C2B18FABE6}"/>
              </a:ext>
            </a:extLst>
          </p:cNvPr>
          <p:cNvSpPr/>
          <p:nvPr/>
        </p:nvSpPr>
        <p:spPr>
          <a:xfrm>
            <a:off x="322721" y="2056525"/>
            <a:ext cx="1088648" cy="26772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D9366C52-1FAF-BA6E-D35D-783D3915BD22}"/>
              </a:ext>
            </a:extLst>
          </p:cNvPr>
          <p:cNvSpPr/>
          <p:nvPr/>
        </p:nvSpPr>
        <p:spPr>
          <a:xfrm>
            <a:off x="5927603" y="850928"/>
            <a:ext cx="2836407" cy="109718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1F19A434-3D70-5436-C0DE-1DFA379A6702}"/>
              </a:ext>
            </a:extLst>
          </p:cNvPr>
          <p:cNvSpPr/>
          <p:nvPr/>
        </p:nvSpPr>
        <p:spPr>
          <a:xfrm>
            <a:off x="5927603" y="2123278"/>
            <a:ext cx="2743200" cy="107210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C6287025-37D5-AF8D-79B2-071BE6B65BD4}"/>
              </a:ext>
            </a:extLst>
          </p:cNvPr>
          <p:cNvSpPr/>
          <p:nvPr/>
        </p:nvSpPr>
        <p:spPr>
          <a:xfrm>
            <a:off x="5927603" y="3370549"/>
            <a:ext cx="2743200" cy="10693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7122361F-93FD-8E7F-7A75-CB029F5E909F}"/>
              </a:ext>
            </a:extLst>
          </p:cNvPr>
          <p:cNvSpPr txBox="1"/>
          <p:nvPr/>
        </p:nvSpPr>
        <p:spPr>
          <a:xfrm>
            <a:off x="2341421" y="2385664"/>
            <a:ext cx="3116843" cy="2893100"/>
          </a:xfrm>
          <a:prstGeom prst="rect">
            <a:avLst/>
          </a:prstGeom>
          <a:noFill/>
        </p:spPr>
        <p:txBody>
          <a:bodyPr wrap="square" rtlCol="0">
            <a:spAutoFit/>
          </a:bodyPr>
          <a:lstStyle/>
          <a:p>
            <a:r>
              <a:rPr lang="en-US" b="1" i="0" dirty="0">
                <a:effectLst/>
                <a:latin typeface="-apple-system"/>
              </a:rPr>
              <a:t>Merged datasets:</a:t>
            </a:r>
            <a:br>
              <a:rPr lang="en-US" b="1" i="0" dirty="0">
                <a:effectLst/>
                <a:latin typeface="-apple-system"/>
              </a:rPr>
            </a:br>
            <a:endParaRPr lang="en-US" b="1" i="0" dirty="0">
              <a:effectLst/>
              <a:latin typeface="-apple-system"/>
            </a:endParaRPr>
          </a:p>
          <a:p>
            <a:r>
              <a:rPr lang="en-US" b="1" i="0" dirty="0">
                <a:effectLst/>
                <a:latin typeface="-apple-system"/>
              </a:rPr>
              <a:t>Dataset #1 - List of SP&amp;500 companies</a:t>
            </a:r>
            <a:br>
              <a:rPr lang="en-US" b="1" i="0" dirty="0">
                <a:effectLst/>
                <a:latin typeface="-apple-system"/>
              </a:rPr>
            </a:br>
            <a:r>
              <a:rPr lang="en-CA" b="1" i="0" dirty="0">
                <a:solidFill>
                  <a:srgbClr val="000000"/>
                </a:solidFill>
                <a:effectLst/>
                <a:latin typeface="var(--jp-content-font-family)"/>
              </a:rPr>
              <a:t>Dataset #2 - Q1-Q4_2019</a:t>
            </a:r>
          </a:p>
          <a:p>
            <a:r>
              <a:rPr lang="en-CA" b="1" i="0" dirty="0">
                <a:solidFill>
                  <a:srgbClr val="000000"/>
                </a:solidFill>
                <a:effectLst/>
                <a:latin typeface="var(--jp-content-font-family)"/>
              </a:rPr>
              <a:t>Dataset #3 - Q1-Q4_2020</a:t>
            </a:r>
          </a:p>
          <a:p>
            <a:r>
              <a:rPr lang="en-CA" b="1" i="0" dirty="0">
                <a:solidFill>
                  <a:srgbClr val="000000"/>
                </a:solidFill>
                <a:effectLst/>
                <a:latin typeface="var(--jp-content-font-family)"/>
              </a:rPr>
              <a:t>Dataset #4 - Q1-Q4_2021</a:t>
            </a:r>
          </a:p>
          <a:p>
            <a:r>
              <a:rPr lang="en-CA" b="1" i="0" dirty="0">
                <a:solidFill>
                  <a:srgbClr val="000000"/>
                </a:solidFill>
                <a:effectLst/>
                <a:latin typeface="var(--jp-content-font-family)"/>
              </a:rPr>
              <a:t>Dataset #5 - Shares companies</a:t>
            </a:r>
          </a:p>
          <a:p>
            <a:br>
              <a:rPr lang="en-CA" b="0" i="0" dirty="0">
                <a:solidFill>
                  <a:srgbClr val="000000"/>
                </a:solidFill>
                <a:effectLst/>
                <a:latin typeface="-apple-system"/>
              </a:rPr>
            </a:br>
            <a:endParaRPr lang="en-CA" b="0" i="0" dirty="0">
              <a:solidFill>
                <a:srgbClr val="000000"/>
              </a:solidFill>
              <a:effectLst/>
              <a:latin typeface="var(--jp-content-font-family)"/>
            </a:endParaRPr>
          </a:p>
          <a:p>
            <a:br>
              <a:rPr lang="en-CA" b="0" i="0" dirty="0">
                <a:solidFill>
                  <a:srgbClr val="000000"/>
                </a:solidFill>
                <a:effectLst/>
                <a:latin typeface="-apple-system"/>
              </a:rPr>
            </a:br>
            <a:endParaRPr lang="en-CA" b="0" i="0" dirty="0">
              <a:solidFill>
                <a:srgbClr val="000000"/>
              </a:solidFill>
              <a:effectLst/>
              <a:latin typeface="var(--jp-content-font-family)"/>
            </a:endParaRPr>
          </a:p>
          <a:p>
            <a:br>
              <a:rPr lang="en-CA" b="0" i="0" dirty="0">
                <a:solidFill>
                  <a:srgbClr val="000000"/>
                </a:solidFill>
                <a:effectLst/>
                <a:latin typeface="-apple-system"/>
              </a:rPr>
            </a:br>
            <a:endParaRPr lang="en-CA" dirty="0"/>
          </a:p>
        </p:txBody>
      </p:sp>
      <p:sp>
        <p:nvSpPr>
          <p:cNvPr id="15" name="Rectangle 14">
            <a:extLst>
              <a:ext uri="{FF2B5EF4-FFF2-40B4-BE49-F238E27FC236}">
                <a16:creationId xmlns:a16="http://schemas.microsoft.com/office/drawing/2014/main" id="{A580B958-AF4A-77E0-7979-7FCC7C68000A}"/>
              </a:ext>
            </a:extLst>
          </p:cNvPr>
          <p:cNvSpPr/>
          <p:nvPr/>
        </p:nvSpPr>
        <p:spPr>
          <a:xfrm>
            <a:off x="3000112" y="937856"/>
            <a:ext cx="569387"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1</a:t>
            </a:r>
          </a:p>
        </p:txBody>
      </p:sp>
      <p:sp>
        <p:nvSpPr>
          <p:cNvPr id="16" name="Rectangle 15">
            <a:extLst>
              <a:ext uri="{FF2B5EF4-FFF2-40B4-BE49-F238E27FC236}">
                <a16:creationId xmlns:a16="http://schemas.microsoft.com/office/drawing/2014/main" id="{6C78D834-D065-7679-14B0-2BF30B3701B2}"/>
              </a:ext>
            </a:extLst>
          </p:cNvPr>
          <p:cNvSpPr/>
          <p:nvPr/>
        </p:nvSpPr>
        <p:spPr>
          <a:xfrm>
            <a:off x="7061111" y="937856"/>
            <a:ext cx="569388"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2</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17" name="Rectangle 16">
            <a:extLst>
              <a:ext uri="{FF2B5EF4-FFF2-40B4-BE49-F238E27FC236}">
                <a16:creationId xmlns:a16="http://schemas.microsoft.com/office/drawing/2014/main" id="{0AD31B71-EDFC-0A9B-7B32-E02DB93EE8B0}"/>
              </a:ext>
            </a:extLst>
          </p:cNvPr>
          <p:cNvSpPr/>
          <p:nvPr/>
        </p:nvSpPr>
        <p:spPr>
          <a:xfrm>
            <a:off x="7061111" y="2272056"/>
            <a:ext cx="569388"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3</a:t>
            </a:r>
          </a:p>
        </p:txBody>
      </p:sp>
      <p:sp>
        <p:nvSpPr>
          <p:cNvPr id="18" name="Rectangle 17">
            <a:extLst>
              <a:ext uri="{FF2B5EF4-FFF2-40B4-BE49-F238E27FC236}">
                <a16:creationId xmlns:a16="http://schemas.microsoft.com/office/drawing/2014/main" id="{F9738B5C-501B-4D48-ECA5-F826265E8BA1}"/>
              </a:ext>
            </a:extLst>
          </p:cNvPr>
          <p:cNvSpPr/>
          <p:nvPr/>
        </p:nvSpPr>
        <p:spPr>
          <a:xfrm>
            <a:off x="7061111" y="3516525"/>
            <a:ext cx="569388"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4</a:t>
            </a:r>
          </a:p>
        </p:txBody>
      </p:sp>
      <p:sp>
        <p:nvSpPr>
          <p:cNvPr id="19" name="Rectangle 18">
            <a:extLst>
              <a:ext uri="{FF2B5EF4-FFF2-40B4-BE49-F238E27FC236}">
                <a16:creationId xmlns:a16="http://schemas.microsoft.com/office/drawing/2014/main" id="{6055DEE4-A00F-9A15-6D70-0DBBD3BC9595}"/>
              </a:ext>
            </a:extLst>
          </p:cNvPr>
          <p:cNvSpPr/>
          <p:nvPr/>
        </p:nvSpPr>
        <p:spPr>
          <a:xfrm>
            <a:off x="582351" y="2908884"/>
            <a:ext cx="569388"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5</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pic>
        <p:nvPicPr>
          <p:cNvPr id="22" name="Audio 21">
            <a:hlinkClick r:id="" action="ppaction://media"/>
            <a:extLst>
              <a:ext uri="{FF2B5EF4-FFF2-40B4-BE49-F238E27FC236}">
                <a16:creationId xmlns:a16="http://schemas.microsoft.com/office/drawing/2014/main" id="{FCACE91A-84DF-A3FA-A99A-7B9BA79DA9E1}"/>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251317117"/>
      </p:ext>
    </p:extLst>
  </p:cSld>
  <p:clrMapOvr>
    <a:masterClrMapping/>
  </p:clrMapOvr>
  <mc:AlternateContent xmlns:mc="http://schemas.openxmlformats.org/markup-compatibility/2006">
    <mc:Choice xmlns:p14="http://schemas.microsoft.com/office/powerpoint/2010/main" Requires="p14">
      <p:transition spd="slow" p14:dur="2000" advTm="19014"/>
    </mc:Choice>
    <mc:Fallback>
      <p:transition spd="slow" advTm="19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dirty="0"/>
              <a:t>METHOD</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5;p28">
            <a:extLst>
              <a:ext uri="{FF2B5EF4-FFF2-40B4-BE49-F238E27FC236}">
                <a16:creationId xmlns:a16="http://schemas.microsoft.com/office/drawing/2014/main" id="{A12F0E1C-6419-F6B7-CFAA-5D2D4AFB27BA}"/>
              </a:ext>
            </a:extLst>
          </p:cNvPr>
          <p:cNvSpPr txBox="1">
            <a:spLocks noGrp="1"/>
          </p:cNvSpPr>
          <p:nvPr>
            <p:ph type="subTitle" idx="1"/>
          </p:nvPr>
        </p:nvSpPr>
        <p:spPr>
          <a:xfrm>
            <a:off x="3873829" y="1754172"/>
            <a:ext cx="4872363" cy="2759766"/>
          </a:xfrm>
          <a:prstGeom prst="rect">
            <a:avLst/>
          </a:prstGeom>
        </p:spPr>
        <p:txBody>
          <a:bodyPr spcFirstLastPara="1" wrap="square" lIns="91425" tIns="91425" rIns="91425" bIns="91425" anchor="ctr" anchorCtr="0">
            <a:noAutofit/>
          </a:bodyPr>
          <a:lstStyle/>
          <a:p>
            <a:pPr marL="0" indent="0" algn="just">
              <a:lnSpc>
                <a:spcPct val="150000"/>
              </a:lnSpc>
            </a:pPr>
            <a:r>
              <a:rPr lang="en-US" sz="1200" dirty="0"/>
              <a:t>For each company of the S&amp;P500 index we joined the data for the year 2019, 2020 and 2021 by quarters. After this, Market capitalization was calculated (Share price times Share Volume). Additionally, we found Market capitalization variation for the period 2020 vs 2019 and 2021 vs 2020. Finally, the data was also analyzed by GICS sector.</a:t>
            </a:r>
          </a:p>
          <a:p>
            <a:pPr marL="0" indent="0" algn="l">
              <a:lnSpc>
                <a:spcPct val="150000"/>
              </a:lnSpc>
            </a:pPr>
            <a:endParaRPr lang="en-US" sz="1200" dirty="0"/>
          </a:p>
          <a:p>
            <a:pPr marL="0" indent="0" algn="l">
              <a:lnSpc>
                <a:spcPct val="150000"/>
              </a:lnSpc>
            </a:pPr>
            <a:endParaRPr lang="en-US" sz="1200" dirty="0"/>
          </a:p>
          <a:p>
            <a:pPr marL="0" indent="0" algn="l">
              <a:lnSpc>
                <a:spcPct val="150000"/>
              </a:lnSpc>
            </a:pPr>
            <a:endParaRPr lang="en-US" sz="1200" dirty="0"/>
          </a:p>
          <a:p>
            <a:pPr marL="0" indent="0" algn="l">
              <a:lnSpc>
                <a:spcPct val="150000"/>
              </a:lnSpc>
            </a:pPr>
            <a:endParaRPr lang="en-US" sz="1200" dirty="0"/>
          </a:p>
          <a:p>
            <a:pPr marL="0" lvl="0" indent="0" algn="r" rtl="0">
              <a:spcBef>
                <a:spcPts val="0"/>
              </a:spcBef>
              <a:spcAft>
                <a:spcPts val="0"/>
              </a:spcAft>
              <a:buNone/>
            </a:pPr>
            <a:endParaRPr sz="1200" dirty="0"/>
          </a:p>
        </p:txBody>
      </p:sp>
      <p:pic>
        <p:nvPicPr>
          <p:cNvPr id="6" name="Audio 5">
            <a:hlinkClick r:id="" action="ppaction://media"/>
            <a:extLst>
              <a:ext uri="{FF2B5EF4-FFF2-40B4-BE49-F238E27FC236}">
                <a16:creationId xmlns:a16="http://schemas.microsoft.com/office/drawing/2014/main" id="{1F72583B-212F-CCD6-BA0C-4F896A0DCC5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3883034994"/>
      </p:ext>
    </p:extLst>
  </p:cSld>
  <p:clrMapOvr>
    <a:masterClrMapping/>
  </p:clrMapOvr>
  <mc:AlternateContent xmlns:mc="http://schemas.openxmlformats.org/markup-compatibility/2006">
    <mc:Choice xmlns:p14="http://schemas.microsoft.com/office/powerpoint/2010/main" Requires="p14">
      <p:transition spd="slow" p14:dur="2000" advTm="15089"/>
    </mc:Choice>
    <mc:Fallback>
      <p:transition spd="slow" advTm="15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3607" y="3615851"/>
            <a:ext cx="4755294" cy="3168992"/>
          </a:xfrm>
          <a:prstGeom prst="rect">
            <a:avLst/>
          </a:prstGeom>
        </p:spPr>
        <p:txBody>
          <a:bodyPr spcFirstLastPara="1" wrap="square" lIns="91425" tIns="91425" rIns="91425" bIns="91425" anchor="b" anchorCtr="0">
            <a:noAutofit/>
          </a:bodyPr>
          <a:lstStyle/>
          <a:p>
            <a:r>
              <a:rPr lang="en-US" b="1" dirty="0"/>
              <a:t>Exploratory Data Analysis (EDA)</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FF14EBC1-54D8-E045-87F6-9D7625A4325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64702815"/>
      </p:ext>
    </p:extLst>
  </p:cSld>
  <p:clrMapOvr>
    <a:masterClrMapping/>
  </p:clrMapOvr>
  <mc:AlternateContent xmlns:mc="http://schemas.openxmlformats.org/markup-compatibility/2006">
    <mc:Choice xmlns:p14="http://schemas.microsoft.com/office/powerpoint/2010/main" Requires="p14">
      <p:transition spd="slow" p14:dur="2000" advTm="1166"/>
    </mc:Choice>
    <mc:Fallback>
      <p:transition spd="slow" advTm="1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S&amp;P500 index is composed by 503 companies, divided on 11 Sectors, Lead by Information Technology, Industrials and Financial companies.</a:t>
            </a:r>
          </a:p>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416065" y="120020"/>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a:t>Exploratory Data Analysis</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C4E1FA3-DA81-000D-7868-6076A60CD67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21480" y="1861548"/>
            <a:ext cx="4175450" cy="2649693"/>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7B89CC5D-CFAC-EFD6-7146-CFDB8B64B63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261543746"/>
      </p:ext>
    </p:extLst>
  </p:cSld>
  <p:clrMapOvr>
    <a:masterClrMapping/>
  </p:clrMapOvr>
  <mc:AlternateContent xmlns:mc="http://schemas.openxmlformats.org/markup-compatibility/2006">
    <mc:Choice xmlns:p14="http://schemas.microsoft.com/office/powerpoint/2010/main" Requires="p14">
      <p:transition spd="slow" p14:dur="2000" advTm="11099"/>
    </mc:Choice>
    <mc:Fallback>
      <p:transition spd="slow" advTm="11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a:t>
            </a:r>
            <a:endParaRPr dirty="0"/>
          </a:p>
        </p:txBody>
      </p:sp>
      <p:sp>
        <p:nvSpPr>
          <p:cNvPr id="146" name="Google Shape;146;p26"/>
          <p:cNvSpPr txBox="1">
            <a:spLocks noGrp="1"/>
          </p:cNvSpPr>
          <p:nvPr>
            <p:ph type="body" idx="1"/>
          </p:nvPr>
        </p:nvSpPr>
        <p:spPr>
          <a:xfrm>
            <a:off x="716875" y="752558"/>
            <a:ext cx="7706400" cy="3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457200" lvl="0" indent="-304800" algn="l" rtl="0">
              <a:spcBef>
                <a:spcPts val="0"/>
              </a:spcBef>
              <a:spcAft>
                <a:spcPts val="0"/>
              </a:spcAft>
              <a:buSzPts val="1200"/>
              <a:buFont typeface="Spartan"/>
              <a:buChar char="⯀"/>
            </a:pPr>
            <a:r>
              <a:rPr lang="en" sz="2000" dirty="0"/>
              <a:t>Background / Motivation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Problem statement</a:t>
            </a:r>
          </a:p>
          <a:p>
            <a:pPr marL="457200" lvl="0" indent="-304800" algn="l" rtl="0">
              <a:spcBef>
                <a:spcPts val="0"/>
              </a:spcBef>
              <a:spcAft>
                <a:spcPts val="0"/>
              </a:spcAft>
              <a:buSzPts val="1200"/>
              <a:buFont typeface="Spartan"/>
              <a:buChar char="⯀"/>
            </a:pPr>
            <a:endParaRPr lang="en" sz="2000" dirty="0"/>
          </a:p>
          <a:p>
            <a:r>
              <a:rPr lang="en" sz="2000" dirty="0"/>
              <a:t>Project description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Analysis questions</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Method</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Results</a:t>
            </a:r>
          </a:p>
          <a:p>
            <a:pPr marL="457200" lvl="0" indent="-304800" algn="l" rtl="0">
              <a:spcBef>
                <a:spcPts val="0"/>
              </a:spcBef>
              <a:spcAft>
                <a:spcPts val="0"/>
              </a:spcAft>
              <a:buSzPts val="1200"/>
              <a:buFont typeface="Spartan"/>
              <a:buChar char="⯀"/>
            </a:pPr>
            <a:endParaRPr lang="en" sz="2000" dirty="0"/>
          </a:p>
        </p:txBody>
      </p:sp>
      <p:grpSp>
        <p:nvGrpSpPr>
          <p:cNvPr id="2" name="Google Shape;9456;p59">
            <a:extLst>
              <a:ext uri="{FF2B5EF4-FFF2-40B4-BE49-F238E27FC236}">
                <a16:creationId xmlns:a16="http://schemas.microsoft.com/office/drawing/2014/main" id="{4F6AB3B4-9D1D-CA18-07D2-678D81A88C75}"/>
              </a:ext>
            </a:extLst>
          </p:cNvPr>
          <p:cNvGrpSpPr/>
          <p:nvPr/>
        </p:nvGrpSpPr>
        <p:grpSpPr>
          <a:xfrm>
            <a:off x="6195591" y="994154"/>
            <a:ext cx="657710" cy="630646"/>
            <a:chOff x="5309250" y="2903170"/>
            <a:chExt cx="359579" cy="355852"/>
          </a:xfrm>
        </p:grpSpPr>
        <p:sp>
          <p:nvSpPr>
            <p:cNvPr id="3" name="Google Shape;9457;p59">
              <a:extLst>
                <a:ext uri="{FF2B5EF4-FFF2-40B4-BE49-F238E27FC236}">
                  <a16:creationId xmlns:a16="http://schemas.microsoft.com/office/drawing/2014/main" id="{4B4AD4FE-CE51-50D2-C89C-C4411B574933}"/>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51B1B5CA-A9CA-AF8D-9E06-06C912EA983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25AD9391-81AF-5770-0481-20DCB9A4ECA4}"/>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E03E7152-1551-78F6-29B9-9AF0320BE599}"/>
              </a:ext>
            </a:extLst>
          </p:cNvPr>
          <p:cNvGrpSpPr/>
          <p:nvPr/>
        </p:nvGrpSpPr>
        <p:grpSpPr>
          <a:xfrm>
            <a:off x="5241144" y="2643602"/>
            <a:ext cx="657710" cy="630646"/>
            <a:chOff x="5309250" y="2903170"/>
            <a:chExt cx="359579" cy="355852"/>
          </a:xfrm>
        </p:grpSpPr>
        <p:sp>
          <p:nvSpPr>
            <p:cNvPr id="7" name="Google Shape;9457;p59">
              <a:extLst>
                <a:ext uri="{FF2B5EF4-FFF2-40B4-BE49-F238E27FC236}">
                  <a16:creationId xmlns:a16="http://schemas.microsoft.com/office/drawing/2014/main" id="{676029EB-30D1-64BF-BF4D-855D90B6DC19}"/>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DA640B64-1283-BA53-7FDC-59F7D17B2BCA}"/>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A4C9AD8F-29EF-FAE4-0C87-05B08A7F9BB2}"/>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E1B79E51-1008-906B-D80C-AED23C2F79A1}"/>
              </a:ext>
            </a:extLst>
          </p:cNvPr>
          <p:cNvGrpSpPr/>
          <p:nvPr/>
        </p:nvGrpSpPr>
        <p:grpSpPr>
          <a:xfrm>
            <a:off x="215281" y="557377"/>
            <a:ext cx="657710" cy="630646"/>
            <a:chOff x="5309250" y="2903170"/>
            <a:chExt cx="359579" cy="355852"/>
          </a:xfrm>
        </p:grpSpPr>
        <p:sp>
          <p:nvSpPr>
            <p:cNvPr id="11" name="Google Shape;9457;p59">
              <a:extLst>
                <a:ext uri="{FF2B5EF4-FFF2-40B4-BE49-F238E27FC236}">
                  <a16:creationId xmlns:a16="http://schemas.microsoft.com/office/drawing/2014/main" id="{E95783EF-88ED-A54E-6AF9-3296970E8B7E}"/>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4FF754EC-CE0B-5863-4480-FDBF22F479B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042D710-329C-151A-9D78-EC3DFDB110C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9456;p59">
            <a:extLst>
              <a:ext uri="{FF2B5EF4-FFF2-40B4-BE49-F238E27FC236}">
                <a16:creationId xmlns:a16="http://schemas.microsoft.com/office/drawing/2014/main" id="{C4C03156-F2C4-8FEB-5D97-13F71CF8849F}"/>
              </a:ext>
            </a:extLst>
          </p:cNvPr>
          <p:cNvGrpSpPr/>
          <p:nvPr/>
        </p:nvGrpSpPr>
        <p:grpSpPr>
          <a:xfrm>
            <a:off x="2344433" y="4411823"/>
            <a:ext cx="657710" cy="630646"/>
            <a:chOff x="5309250" y="2903170"/>
            <a:chExt cx="359579" cy="355852"/>
          </a:xfrm>
        </p:grpSpPr>
        <p:sp>
          <p:nvSpPr>
            <p:cNvPr id="15" name="Google Shape;9457;p59">
              <a:extLst>
                <a:ext uri="{FF2B5EF4-FFF2-40B4-BE49-F238E27FC236}">
                  <a16:creationId xmlns:a16="http://schemas.microsoft.com/office/drawing/2014/main" id="{AF295093-30FC-384D-2670-E2D3D3083C4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58;p59">
              <a:extLst>
                <a:ext uri="{FF2B5EF4-FFF2-40B4-BE49-F238E27FC236}">
                  <a16:creationId xmlns:a16="http://schemas.microsoft.com/office/drawing/2014/main" id="{A9218B7F-8273-53D9-A831-1B647FCBD8CE}"/>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459;p59">
              <a:extLst>
                <a:ext uri="{FF2B5EF4-FFF2-40B4-BE49-F238E27FC236}">
                  <a16:creationId xmlns:a16="http://schemas.microsoft.com/office/drawing/2014/main" id="{80B21262-3944-A2E9-02F2-6F5FF521524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9456;p59">
            <a:extLst>
              <a:ext uri="{FF2B5EF4-FFF2-40B4-BE49-F238E27FC236}">
                <a16:creationId xmlns:a16="http://schemas.microsoft.com/office/drawing/2014/main" id="{C82B67BC-1FA7-1B8A-5789-7CE4CB6D9ADB}"/>
              </a:ext>
            </a:extLst>
          </p:cNvPr>
          <p:cNvGrpSpPr/>
          <p:nvPr/>
        </p:nvGrpSpPr>
        <p:grpSpPr>
          <a:xfrm>
            <a:off x="7950794" y="2792380"/>
            <a:ext cx="657710" cy="630646"/>
            <a:chOff x="5309250" y="2903170"/>
            <a:chExt cx="359579" cy="355852"/>
          </a:xfrm>
        </p:grpSpPr>
        <p:sp>
          <p:nvSpPr>
            <p:cNvPr id="19" name="Google Shape;9457;p59">
              <a:extLst>
                <a:ext uri="{FF2B5EF4-FFF2-40B4-BE49-F238E27FC236}">
                  <a16:creationId xmlns:a16="http://schemas.microsoft.com/office/drawing/2014/main" id="{EF45273D-0573-5F5F-9F0D-A17D14245E9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458;p59">
              <a:extLst>
                <a:ext uri="{FF2B5EF4-FFF2-40B4-BE49-F238E27FC236}">
                  <a16:creationId xmlns:a16="http://schemas.microsoft.com/office/drawing/2014/main" id="{36C9ADC5-CA67-170D-0798-62FEA0B984D3}"/>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459;p59">
              <a:extLst>
                <a:ext uri="{FF2B5EF4-FFF2-40B4-BE49-F238E27FC236}">
                  <a16:creationId xmlns:a16="http://schemas.microsoft.com/office/drawing/2014/main" id="{C4DD0BCB-86C3-6468-9882-A1CBB8FAE14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 name="Audio 25">
            <a:hlinkClick r:id="" action="ppaction://media"/>
            <a:extLst>
              <a:ext uri="{FF2B5EF4-FFF2-40B4-BE49-F238E27FC236}">
                <a16:creationId xmlns:a16="http://schemas.microsoft.com/office/drawing/2014/main" id="{7C07C5A8-C1CF-E926-A519-2E883019639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7" t="-81922" r="-184527"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381"/>
    </mc:Choice>
    <mc:Fallback>
      <p:transition spd="slow" advTm="16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3607" y="3615851"/>
            <a:ext cx="4755294" cy="3168992"/>
          </a:xfrm>
          <a:prstGeom prst="rect">
            <a:avLst/>
          </a:prstGeom>
        </p:spPr>
        <p:txBody>
          <a:bodyPr spcFirstLastPara="1" wrap="square" lIns="91425" tIns="91425" rIns="91425" bIns="91425" anchor="b" anchorCtr="0">
            <a:noAutofit/>
          </a:bodyPr>
          <a:lstStyle/>
          <a:p>
            <a:r>
              <a:rPr lang="en-US" b="1" dirty="0"/>
              <a:t>Results</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B5C17399-4EC6-9673-84C5-7B40558C6FF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833911505"/>
      </p:ext>
    </p:extLst>
  </p:cSld>
  <p:clrMapOvr>
    <a:masterClrMapping/>
  </p:clrMapOvr>
  <mc:AlternateContent xmlns:mc="http://schemas.openxmlformats.org/markup-compatibility/2006">
    <mc:Choice xmlns:p14="http://schemas.microsoft.com/office/powerpoint/2010/main" Requires="p14">
      <p:transition spd="slow" p14:dur="2000" advTm="595"/>
    </mc:Choice>
    <mc:Fallback>
      <p:transition spd="slow" advTm="5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863330" cy="4005623"/>
          </a:xfrm>
          <a:prstGeom prst="rect">
            <a:avLst/>
          </a:prstGeom>
          <a:solidFill>
            <a:schemeClr val="lt1"/>
          </a:solidFill>
        </p:spPr>
        <p:txBody>
          <a:bodyPr spcFirstLastPara="1" wrap="square" lIns="548625" tIns="182875" rIns="548625" bIns="91425" anchor="ctr" anchorCtr="0">
            <a:noAutofit/>
          </a:bodyPr>
          <a:lstStyle/>
          <a:p>
            <a:r>
              <a:rPr lang="en-US" sz="2400" dirty="0">
                <a:solidFill>
                  <a:schemeClr val="accent2"/>
                </a:solidFill>
              </a:rPr>
              <a:t> 1) WHAT GICS sectorS in the S&amp;P500 index performed THE BEST in market capitalization variation TERMS, BEFORE THE pandemic?</a:t>
            </a:r>
            <a:br>
              <a:rPr lang="en-US" sz="2400" dirty="0">
                <a:solidFill>
                  <a:schemeClr val="accent2"/>
                </a:solidFill>
              </a:rPr>
            </a:br>
            <a:br>
              <a:rPr lang="en-US" sz="2400" dirty="0">
                <a:solidFill>
                  <a:schemeClr val="accent2"/>
                </a:solidFill>
              </a:rPr>
            </a:b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 name="TextBox 14">
            <a:extLst>
              <a:ext uri="{FF2B5EF4-FFF2-40B4-BE49-F238E27FC236}">
                <a16:creationId xmlns:a16="http://schemas.microsoft.com/office/drawing/2014/main" id="{D978DA2A-2972-AB55-186E-1705D0809838}"/>
              </a:ext>
            </a:extLst>
          </p:cNvPr>
          <p:cNvSpPr txBox="1"/>
          <p:nvPr/>
        </p:nvSpPr>
        <p:spPr>
          <a:xfrm>
            <a:off x="4946101" y="2546886"/>
            <a:ext cx="3329191" cy="19389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0" i="0" u="none" strike="noStrike" kern="0" cap="none" spc="0" normalizeH="0" baseline="0" noProof="0" dirty="0">
                <a:ln>
                  <a:noFill/>
                </a:ln>
                <a:solidFill>
                  <a:srgbClr val="FCFCFC"/>
                </a:solidFill>
                <a:effectLst/>
                <a:uLnTx/>
                <a:uFillTx/>
                <a:latin typeface="Bebas Neue"/>
                <a:cs typeface="Arial"/>
                <a:sym typeface="Bebas Neue"/>
              </a:rPr>
              <a:t>FOR THE PERIOD 2020 WITH RESPECT TO 2019, the GICS sector in the S&amp;P500 index with higher positive variation on market capitalization WAS INFORMATION TECHNOLOGY with 34%.</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FCFCFC"/>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br>
              <a:rPr kumimoji="0" lang="en-US" sz="1400" b="0" i="0" u="none" strike="noStrike" kern="0" cap="none" spc="0" normalizeH="0" baseline="0" noProof="0" dirty="0">
                <a:ln>
                  <a:noFill/>
                </a:ln>
                <a:solidFill>
                  <a:srgbClr val="000000"/>
                </a:solidFill>
                <a:effectLst/>
                <a:uLnTx/>
                <a:uFillTx/>
                <a:latin typeface="Arial"/>
                <a:cs typeface="Arial"/>
                <a:sym typeface="Arial"/>
              </a:rPr>
            </a:br>
            <a:br>
              <a:rPr kumimoji="0" lang="en-US" sz="1400" b="0" i="0" u="none" strike="noStrike" kern="0" cap="none" spc="0" normalizeH="0" baseline="0" noProof="0" dirty="0">
                <a:ln>
                  <a:noFill/>
                </a:ln>
                <a:solidFill>
                  <a:srgbClr val="000000"/>
                </a:solidFill>
                <a:effectLst/>
                <a:uLnTx/>
                <a:uFillTx/>
                <a:latin typeface="Arial"/>
                <a:cs typeface="Arial"/>
                <a:sym typeface="Arial"/>
              </a:rPr>
            </a:br>
            <a:endParaRPr kumimoji="0" lang="en-CA"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9" name="Picture 8">
            <a:extLst>
              <a:ext uri="{FF2B5EF4-FFF2-40B4-BE49-F238E27FC236}">
                <a16:creationId xmlns:a16="http://schemas.microsoft.com/office/drawing/2014/main" id="{D64FFEB2-33A2-1B82-D927-3B52FE2B830B}"/>
              </a:ext>
            </a:extLst>
          </p:cNvPr>
          <p:cNvPicPr>
            <a:picLocks noChangeAspect="1"/>
          </p:cNvPicPr>
          <p:nvPr/>
        </p:nvPicPr>
        <p:blipFill>
          <a:blip r:embed="rId6"/>
          <a:stretch>
            <a:fillRect/>
          </a:stretch>
        </p:blipFill>
        <p:spPr>
          <a:xfrm>
            <a:off x="951229" y="2303937"/>
            <a:ext cx="3943889" cy="1780537"/>
          </a:xfrm>
          <a:prstGeom prst="rect">
            <a:avLst/>
          </a:prstGeom>
        </p:spPr>
      </p:pic>
      <p:pic>
        <p:nvPicPr>
          <p:cNvPr id="14" name="Audio 13">
            <a:hlinkClick r:id="" action="ppaction://media"/>
            <a:extLst>
              <a:ext uri="{FF2B5EF4-FFF2-40B4-BE49-F238E27FC236}">
                <a16:creationId xmlns:a16="http://schemas.microsoft.com/office/drawing/2014/main" id="{F7E41769-946A-6F30-6C32-EB6D896D948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378533780"/>
      </p:ext>
    </p:extLst>
  </p:cSld>
  <p:clrMapOvr>
    <a:masterClrMapping/>
  </p:clrMapOvr>
  <mc:AlternateContent xmlns:mc="http://schemas.openxmlformats.org/markup-compatibility/2006">
    <mc:Choice xmlns:p14="http://schemas.microsoft.com/office/powerpoint/2010/main" Requires="p14">
      <p:transition spd="slow" p14:dur="2000" advTm="17728"/>
    </mc:Choice>
    <mc:Fallback>
      <p:transition spd="slow" advTm="177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863330" cy="4005623"/>
          </a:xfrm>
          <a:prstGeom prst="rect">
            <a:avLst/>
          </a:prstGeom>
          <a:solidFill>
            <a:schemeClr val="lt1"/>
          </a:solidFill>
        </p:spPr>
        <p:txBody>
          <a:bodyPr spcFirstLastPara="1" wrap="square" lIns="548625" tIns="182875" rIns="548625" bIns="91425" anchor="ctr" anchorCtr="0">
            <a:noAutofit/>
          </a:bodyPr>
          <a:lstStyle/>
          <a:p>
            <a:r>
              <a:rPr lang="en-US" sz="2400" dirty="0">
                <a:solidFill>
                  <a:schemeClr val="accent2"/>
                </a:solidFill>
              </a:rPr>
              <a:t> 1) WHAT GICS sectorS in the S&amp;P500 index performed THE BEST in market capitalization variation TERMS, AFTER THE pandemic?</a:t>
            </a:r>
            <a:br>
              <a:rPr lang="en-US" sz="2400" dirty="0">
                <a:solidFill>
                  <a:schemeClr val="accent2"/>
                </a:solidFill>
              </a:rPr>
            </a:br>
            <a:br>
              <a:rPr lang="en-US" sz="2400" dirty="0">
                <a:solidFill>
                  <a:schemeClr val="accent2"/>
                </a:solidFill>
              </a:rPr>
            </a:b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 name="TextBox 14">
            <a:extLst>
              <a:ext uri="{FF2B5EF4-FFF2-40B4-BE49-F238E27FC236}">
                <a16:creationId xmlns:a16="http://schemas.microsoft.com/office/drawing/2014/main" id="{D978DA2A-2972-AB55-186E-1705D0809838}"/>
              </a:ext>
            </a:extLst>
          </p:cNvPr>
          <p:cNvSpPr txBox="1"/>
          <p:nvPr/>
        </p:nvSpPr>
        <p:spPr>
          <a:xfrm>
            <a:off x="5045886" y="2469199"/>
            <a:ext cx="3255772" cy="1569660"/>
          </a:xfrm>
          <a:prstGeom prst="rect">
            <a:avLst/>
          </a:prstGeom>
          <a:noFill/>
        </p:spPr>
        <p:txBody>
          <a:bodyPr wrap="square" rtlCol="0">
            <a:spAutoFit/>
          </a:bodyPr>
          <a:lstStyle>
            <a:defPPr marR="0" lvl="0" algn="l" rtl="0">
              <a:lnSpc>
                <a:spcPct val="100000"/>
              </a:lnSpc>
              <a:spcBef>
                <a:spcPts val="0"/>
              </a:spcBef>
              <a:spcAft>
                <a:spcPts val="0"/>
              </a:spcAft>
              <a:defRPr/>
            </a:defPPr>
            <a:lvl1pPr>
              <a:defRPr>
                <a:solidFill>
                  <a:schemeClr val="tx1"/>
                </a:solidFill>
              </a:defRPr>
            </a:lvl1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0" i="0" u="none" strike="noStrike" kern="0" cap="none" spc="0" normalizeH="0" baseline="0" noProof="0" dirty="0">
                <a:ln>
                  <a:noFill/>
                </a:ln>
                <a:solidFill>
                  <a:srgbClr val="FCFCFC"/>
                </a:solidFill>
                <a:effectLst/>
                <a:uLnTx/>
                <a:uFillTx/>
                <a:latin typeface="Bebas Neue"/>
                <a:cs typeface="Arial"/>
                <a:sym typeface="Bebas Neue"/>
              </a:rPr>
              <a:t>FOR THE PERIOD 2021 WITH RESPECT TO 2020</a:t>
            </a:r>
            <a:r>
              <a:rPr kumimoji="0" lang="en-US" sz="1600" b="0" i="0" u="none" strike="noStrike" kern="0" cap="none" spc="0" normalizeH="0" baseline="0" noProof="0" dirty="0">
                <a:ln>
                  <a:noFill/>
                </a:ln>
                <a:solidFill>
                  <a:srgbClr val="FCFCFC"/>
                </a:solidFill>
                <a:effectLst/>
                <a:uLnTx/>
                <a:uFillTx/>
                <a:latin typeface="Bebas Neue"/>
                <a:cs typeface="Arial"/>
                <a:sym typeface="Arial"/>
              </a:rPr>
              <a:t> the GICS sector in the S&amp;P500 index with higher positive variation on market capitalization WAS ENERGY with 55%.</a:t>
            </a:r>
            <a:br>
              <a:rPr kumimoji="0" lang="en-US" sz="1600" b="0" i="0" u="none" strike="noStrike" kern="0" cap="none" spc="0" normalizeH="0" baseline="0" noProof="0" dirty="0">
                <a:ln>
                  <a:noFill/>
                </a:ln>
                <a:solidFill>
                  <a:srgbClr val="FCFCFC"/>
                </a:solidFill>
                <a:effectLst/>
                <a:uLnTx/>
                <a:uFillTx/>
                <a:latin typeface="Bebas Neue"/>
                <a:cs typeface="Arial"/>
                <a:sym typeface="Arial"/>
              </a:rPr>
            </a:br>
            <a:br>
              <a:rPr kumimoji="0" lang="en-US" sz="1600" b="0" i="0" u="none" strike="noStrike" kern="0" cap="none" spc="0" normalizeH="0" baseline="0" noProof="0" dirty="0">
                <a:ln>
                  <a:noFill/>
                </a:ln>
                <a:solidFill>
                  <a:srgbClr val="FCFCFC"/>
                </a:solidFill>
                <a:effectLst/>
                <a:uLnTx/>
                <a:uFillTx/>
                <a:latin typeface="Bebas Neue"/>
                <a:cs typeface="Arial"/>
                <a:sym typeface="Arial"/>
              </a:rPr>
            </a:br>
            <a:endParaRPr kumimoji="0" lang="en-CA" sz="1600" b="0" i="0" u="none" strike="noStrike" kern="0" cap="none" spc="0" normalizeH="0" baseline="0" noProof="0" dirty="0">
              <a:ln>
                <a:noFill/>
              </a:ln>
              <a:solidFill>
                <a:srgbClr val="FCFCFC"/>
              </a:solidFill>
              <a:effectLst/>
              <a:uLnTx/>
              <a:uFillTx/>
              <a:latin typeface="Bebas Neue"/>
              <a:cs typeface="Arial"/>
              <a:sym typeface="Arial"/>
            </a:endParaRPr>
          </a:p>
        </p:txBody>
      </p:sp>
      <p:pic>
        <p:nvPicPr>
          <p:cNvPr id="7" name="Picture 6">
            <a:extLst>
              <a:ext uri="{FF2B5EF4-FFF2-40B4-BE49-F238E27FC236}">
                <a16:creationId xmlns:a16="http://schemas.microsoft.com/office/drawing/2014/main" id="{5C253F66-BA7F-3239-12C8-E6CC876B2D4A}"/>
              </a:ext>
            </a:extLst>
          </p:cNvPr>
          <p:cNvPicPr>
            <a:picLocks noChangeAspect="1"/>
          </p:cNvPicPr>
          <p:nvPr/>
        </p:nvPicPr>
        <p:blipFill>
          <a:blip r:embed="rId6"/>
          <a:stretch>
            <a:fillRect/>
          </a:stretch>
        </p:blipFill>
        <p:spPr>
          <a:xfrm>
            <a:off x="1165613" y="2349383"/>
            <a:ext cx="3736676" cy="1690804"/>
          </a:xfrm>
          <a:prstGeom prst="rect">
            <a:avLst/>
          </a:prstGeom>
        </p:spPr>
      </p:pic>
      <p:pic>
        <p:nvPicPr>
          <p:cNvPr id="16" name="Audio 15">
            <a:hlinkClick r:id="" action="ppaction://media"/>
            <a:extLst>
              <a:ext uri="{FF2B5EF4-FFF2-40B4-BE49-F238E27FC236}">
                <a16:creationId xmlns:a16="http://schemas.microsoft.com/office/drawing/2014/main" id="{C7B696F3-14F1-1809-D0B0-A676113035F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711558267"/>
      </p:ext>
    </p:extLst>
  </p:cSld>
  <p:clrMapOvr>
    <a:masterClrMapping/>
  </p:clrMapOvr>
  <mc:AlternateContent xmlns:mc="http://schemas.openxmlformats.org/markup-compatibility/2006">
    <mc:Choice xmlns:p14="http://schemas.microsoft.com/office/powerpoint/2010/main" Requires="p14">
      <p:transition spd="slow" p14:dur="2000" advTm="15792"/>
    </mc:Choice>
    <mc:Fallback>
      <p:transition spd="slow" advTm="15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715100" cy="4055400"/>
          </a:xfrm>
          <a:prstGeom prst="rect">
            <a:avLst/>
          </a:prstGeom>
          <a:solidFill>
            <a:schemeClr val="lt1"/>
          </a:solidFill>
        </p:spPr>
        <p:txBody>
          <a:bodyPr spcFirstLastPara="1" wrap="square" lIns="548625" tIns="182875" rIns="548625" bIns="91425" anchor="ctr" anchorCtr="0">
            <a:noAutofit/>
          </a:bodyPr>
          <a:lstStyle/>
          <a:p>
            <a:pPr algn="ctr"/>
            <a:r>
              <a:rPr lang="en-US" sz="2400" dirty="0">
                <a:solidFill>
                  <a:schemeClr val="accent2"/>
                </a:solidFill>
              </a:rPr>
              <a:t>2) WHICH  WAS THE TOP COMPANY in the S&amp;P500 index WITH HIGHER POSITIVE MARKET CAPITALIZATION FOR each quarter before and after the pandemic?</a:t>
            </a: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6" name="Google Shape;9456;p59">
            <a:extLst>
              <a:ext uri="{FF2B5EF4-FFF2-40B4-BE49-F238E27FC236}">
                <a16:creationId xmlns:a16="http://schemas.microsoft.com/office/drawing/2014/main" id="{BD76E3A9-C388-808F-F1D5-D107FAA50BF6}"/>
              </a:ext>
            </a:extLst>
          </p:cNvPr>
          <p:cNvGrpSpPr/>
          <p:nvPr/>
        </p:nvGrpSpPr>
        <p:grpSpPr>
          <a:xfrm>
            <a:off x="922774" y="950444"/>
            <a:ext cx="657710" cy="630646"/>
            <a:chOff x="5309250" y="2903170"/>
            <a:chExt cx="359579" cy="355852"/>
          </a:xfrm>
        </p:grpSpPr>
        <p:sp>
          <p:nvSpPr>
            <p:cNvPr id="7" name="Google Shape;9457;p59">
              <a:extLst>
                <a:ext uri="{FF2B5EF4-FFF2-40B4-BE49-F238E27FC236}">
                  <a16:creationId xmlns:a16="http://schemas.microsoft.com/office/drawing/2014/main" id="{47CCEAA7-A909-1CB9-0D45-54496930623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9458;p59">
              <a:extLst>
                <a:ext uri="{FF2B5EF4-FFF2-40B4-BE49-F238E27FC236}">
                  <a16:creationId xmlns:a16="http://schemas.microsoft.com/office/drawing/2014/main" id="{12CD5AAD-1C9F-60DF-AFF8-A53567EEAA09}"/>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9459;p59">
              <a:extLst>
                <a:ext uri="{FF2B5EF4-FFF2-40B4-BE49-F238E27FC236}">
                  <a16:creationId xmlns:a16="http://schemas.microsoft.com/office/drawing/2014/main" id="{27F729C2-B366-4989-D724-CC5E0B4E3EC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4" name="Picture 3">
            <a:extLst>
              <a:ext uri="{FF2B5EF4-FFF2-40B4-BE49-F238E27FC236}">
                <a16:creationId xmlns:a16="http://schemas.microsoft.com/office/drawing/2014/main" id="{95FBA51F-09A7-D838-C273-6FC587E2ECA5}"/>
              </a:ext>
            </a:extLst>
          </p:cNvPr>
          <p:cNvPicPr>
            <a:picLocks noChangeAspect="1"/>
          </p:cNvPicPr>
          <p:nvPr/>
        </p:nvPicPr>
        <p:blipFill>
          <a:blip r:embed="rId6"/>
          <a:stretch>
            <a:fillRect/>
          </a:stretch>
        </p:blipFill>
        <p:spPr>
          <a:xfrm>
            <a:off x="1528898" y="2898442"/>
            <a:ext cx="6115050" cy="590550"/>
          </a:xfrm>
          <a:prstGeom prst="rect">
            <a:avLst/>
          </a:prstGeom>
        </p:spPr>
      </p:pic>
      <p:sp>
        <p:nvSpPr>
          <p:cNvPr id="5" name="TextBox 4">
            <a:extLst>
              <a:ext uri="{FF2B5EF4-FFF2-40B4-BE49-F238E27FC236}">
                <a16:creationId xmlns:a16="http://schemas.microsoft.com/office/drawing/2014/main" id="{ED43F40E-DA56-8C4F-9E1A-814BBFA404D8}"/>
              </a:ext>
            </a:extLst>
          </p:cNvPr>
          <p:cNvSpPr txBox="1"/>
          <p:nvPr/>
        </p:nvSpPr>
        <p:spPr>
          <a:xfrm>
            <a:off x="760888" y="3724749"/>
            <a:ext cx="1861457" cy="7848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ENPH = Enphase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TSLA = Tesla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BBWI = Bath &amp; body works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MRNA =  Moderna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DVN = devon energy</a:t>
            </a:r>
            <a:endParaRPr kumimoji="0" lang="en-CA" sz="1100" b="0" i="0" u="none" strike="noStrike" kern="0" cap="none" spc="0" normalizeH="0" baseline="0" noProof="0" dirty="0">
              <a:ln>
                <a:noFill/>
              </a:ln>
              <a:solidFill>
                <a:srgbClr val="FCFCFC"/>
              </a:solidFill>
              <a:effectLst/>
              <a:uLnTx/>
              <a:uFillTx/>
              <a:latin typeface="Bebas Neue"/>
              <a:cs typeface="Arial"/>
              <a:sym typeface="Bebas Neue"/>
            </a:endParaRPr>
          </a:p>
        </p:txBody>
      </p:sp>
      <p:pic>
        <p:nvPicPr>
          <p:cNvPr id="19" name="Audio 18">
            <a:hlinkClick r:id="" action="ppaction://media"/>
            <a:extLst>
              <a:ext uri="{FF2B5EF4-FFF2-40B4-BE49-F238E27FC236}">
                <a16:creationId xmlns:a16="http://schemas.microsoft.com/office/drawing/2014/main" id="{91902F7B-973C-52C0-EC5D-1F280B58534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2738682742"/>
      </p:ext>
    </p:extLst>
  </p:cSld>
  <p:clrMapOvr>
    <a:masterClrMapping/>
  </p:clrMapOvr>
  <mc:AlternateContent xmlns:mc="http://schemas.openxmlformats.org/markup-compatibility/2006">
    <mc:Choice xmlns:p14="http://schemas.microsoft.com/office/powerpoint/2010/main" Requires="p14">
      <p:transition spd="slow" p14:dur="2000" advTm="53153"/>
    </mc:Choice>
    <mc:Fallback>
      <p:transition spd="slow" advTm="53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04134" y="2500272"/>
            <a:ext cx="4755294" cy="3168992"/>
          </a:xfrm>
          <a:prstGeom prst="rect">
            <a:avLst/>
          </a:prstGeom>
        </p:spPr>
        <p:txBody>
          <a:bodyPr spcFirstLastPara="1" wrap="square" lIns="91425" tIns="91425" rIns="91425" bIns="91425" anchor="b" anchorCtr="0">
            <a:noAutofit/>
          </a:bodyPr>
          <a:lstStyle/>
          <a:p>
            <a:r>
              <a:rPr lang="en-US" b="1" dirty="0"/>
              <a:t>conclusions</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08.</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03701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224264" y="-31174"/>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ECB125F-0A7A-6738-EC9F-986A7BB9683B}"/>
              </a:ext>
            </a:extLst>
          </p:cNvPr>
          <p:cNvSpPr txBox="1"/>
          <p:nvPr/>
        </p:nvSpPr>
        <p:spPr>
          <a:xfrm>
            <a:off x="3607866" y="999170"/>
            <a:ext cx="5337544" cy="3849387"/>
          </a:xfrm>
          <a:prstGeom prst="rect">
            <a:avLst/>
          </a:prstGeom>
          <a:noFill/>
        </p:spPr>
        <p:txBody>
          <a:bodyPr wrap="square" rtlCol="0">
            <a:spAutoFit/>
          </a:bodyPr>
          <a:lstStyle/>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As we could see the S&amp;P500 has companies that presents activities in 11 different sectors. The sector with the most presence is </a:t>
            </a:r>
            <a:r>
              <a:rPr lang="en-CA" sz="1200" b="1" dirty="0">
                <a:solidFill>
                  <a:schemeClr val="lt1"/>
                </a:solidFill>
                <a:latin typeface="Spartan"/>
                <a:sym typeface="Spartan"/>
              </a:rPr>
              <a:t>information technology</a:t>
            </a:r>
            <a:r>
              <a:rPr lang="en-CA" sz="1200" dirty="0">
                <a:solidFill>
                  <a:schemeClr val="lt1"/>
                </a:solidFill>
                <a:latin typeface="Spartan"/>
                <a:sym typeface="Spartan"/>
              </a:rPr>
              <a:t>, followed by </a:t>
            </a:r>
            <a:r>
              <a:rPr lang="en-CA" sz="1200" b="1" dirty="0">
                <a:solidFill>
                  <a:schemeClr val="lt1"/>
                </a:solidFill>
                <a:latin typeface="Spartan"/>
                <a:sym typeface="Spartan"/>
              </a:rPr>
              <a:t>industrials</a:t>
            </a:r>
            <a:r>
              <a:rPr lang="en-CA" sz="1200" dirty="0">
                <a:solidFill>
                  <a:schemeClr val="lt1"/>
                </a:solidFill>
                <a:latin typeface="Spartan"/>
                <a:sym typeface="Spartan"/>
              </a:rPr>
              <a:t> and </a:t>
            </a:r>
            <a:r>
              <a:rPr lang="en-CA" sz="1200" b="1" dirty="0">
                <a:solidFill>
                  <a:schemeClr val="lt1"/>
                </a:solidFill>
                <a:latin typeface="Spartan"/>
                <a:sym typeface="Spartan"/>
              </a:rPr>
              <a:t>financials</a:t>
            </a:r>
            <a:r>
              <a:rPr lang="en-CA" sz="1200" dirty="0">
                <a:solidFill>
                  <a:schemeClr val="lt1"/>
                </a:solidFill>
                <a:latin typeface="Spartan"/>
                <a:sym typeface="Spartan"/>
              </a:rPr>
              <a:t>. On the contrary, </a:t>
            </a:r>
            <a:r>
              <a:rPr lang="en-CA" sz="1200" b="1" dirty="0">
                <a:solidFill>
                  <a:schemeClr val="lt1"/>
                </a:solidFill>
                <a:latin typeface="Spartan"/>
                <a:sym typeface="Spartan"/>
              </a:rPr>
              <a:t>energy</a:t>
            </a:r>
            <a:r>
              <a:rPr lang="en-CA" sz="1200" dirty="0">
                <a:solidFill>
                  <a:schemeClr val="lt1"/>
                </a:solidFill>
                <a:latin typeface="Spartan"/>
                <a:sym typeface="Spartan"/>
              </a:rPr>
              <a:t> is the sector with the fewest number of companies operating in this index.</a:t>
            </a:r>
          </a:p>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Regarding the sector that could be highlighted in the market capitalization for the periods 2019-2020, and 2020-2021, we can observe that:</a:t>
            </a:r>
          </a:p>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1- For the year 2020, concerning the previous year, </a:t>
            </a:r>
            <a:r>
              <a:rPr lang="en-CA" sz="1200" b="1" dirty="0">
                <a:solidFill>
                  <a:schemeClr val="lt1"/>
                </a:solidFill>
                <a:latin typeface="Spartan"/>
                <a:sym typeface="Spartan"/>
              </a:rPr>
              <a:t>the information technology sector was the one that led the list</a:t>
            </a:r>
            <a:r>
              <a:rPr lang="en-CA" sz="1200" dirty="0">
                <a:solidFill>
                  <a:schemeClr val="lt1"/>
                </a:solidFill>
                <a:latin typeface="Spartan"/>
                <a:sym typeface="Spartan"/>
              </a:rPr>
              <a:t>, followed by consumer discretionary and communication on services; the first with 34%, the second with 29%, and the third with 13% increase. </a:t>
            </a:r>
            <a:r>
              <a:rPr lang="en-CA" sz="1200" b="1" dirty="0">
                <a:solidFill>
                  <a:schemeClr val="lt1"/>
                </a:solidFill>
                <a:latin typeface="Spartan"/>
                <a:sym typeface="Spartan"/>
              </a:rPr>
              <a:t>On the other hand, the sectors that decreased the most were Real Estate (8%), financials (13%) and energy, with a negative 44%.</a:t>
            </a:r>
          </a:p>
          <a:p>
            <a:pPr algn="just">
              <a:lnSpc>
                <a:spcPct val="150000"/>
              </a:lnSpc>
              <a:spcBef>
                <a:spcPts val="600"/>
              </a:spcBef>
              <a:spcAft>
                <a:spcPts val="600"/>
              </a:spcAft>
              <a:buClr>
                <a:srgbClr val="F3F3F3"/>
              </a:buClr>
              <a:buSzPts val="1100"/>
            </a:pPr>
            <a:endParaRPr lang="en-CA" sz="1200" dirty="0">
              <a:solidFill>
                <a:schemeClr val="lt1"/>
              </a:solidFill>
              <a:latin typeface="Spartan"/>
              <a:sym typeface="Spartan"/>
            </a:endParaRPr>
          </a:p>
        </p:txBody>
      </p:sp>
    </p:spTree>
    <p:extLst>
      <p:ext uri="{BB962C8B-B14F-4D97-AF65-F5344CB8AC3E}">
        <p14:creationId xmlns:p14="http://schemas.microsoft.com/office/powerpoint/2010/main" val="40568745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99570" y="-135161"/>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ECB125F-0A7A-6738-EC9F-986A7BB9683B}"/>
              </a:ext>
            </a:extLst>
          </p:cNvPr>
          <p:cNvSpPr txBox="1"/>
          <p:nvPr/>
        </p:nvSpPr>
        <p:spPr>
          <a:xfrm>
            <a:off x="3615421" y="1097883"/>
            <a:ext cx="5322433" cy="3187668"/>
          </a:xfrm>
          <a:prstGeom prst="rect">
            <a:avLst/>
          </a:prstGeom>
          <a:noFill/>
        </p:spPr>
        <p:txBody>
          <a:bodyPr wrap="square" rtlCol="0">
            <a:spAutoFit/>
          </a:bodyPr>
          <a:lstStyle/>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2- The variation of the year 2021 concerning the previous year, </a:t>
            </a:r>
            <a:r>
              <a:rPr lang="en-CA" sz="1200" b="1" u="sng" dirty="0">
                <a:solidFill>
                  <a:schemeClr val="lt1"/>
                </a:solidFill>
                <a:latin typeface="Spartan"/>
                <a:sym typeface="Spartan"/>
              </a:rPr>
              <a:t>all sectors had positive market capitalization variation</a:t>
            </a:r>
            <a:r>
              <a:rPr lang="en-CA" b="1" dirty="0">
                <a:solidFill>
                  <a:schemeClr val="lt1"/>
                </a:solidFill>
                <a:latin typeface="Spartan"/>
                <a:sym typeface="Spartan"/>
              </a:rPr>
              <a:t>,</a:t>
            </a:r>
            <a:r>
              <a:rPr lang="en-CA" sz="1200" dirty="0">
                <a:solidFill>
                  <a:schemeClr val="lt1"/>
                </a:solidFill>
                <a:latin typeface="Spartan"/>
                <a:sym typeface="Spartan"/>
              </a:rPr>
              <a:t> led by energy, financials and consumer discretionary; the first with 55%, the second with 53% and the third with 42% respectively. It should be noted that for this year, most countries began to open borders and reactivate their economy, and it could be seen reflected in the growth and improvement of these companies in economic sectors.</a:t>
            </a:r>
          </a:p>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It should be noted that the companies that had a negative effect in 2020 compared to 2019, for the year 2021,</a:t>
            </a:r>
            <a:r>
              <a:rPr lang="en-CA" sz="1200" b="1" dirty="0">
                <a:solidFill>
                  <a:schemeClr val="lt1"/>
                </a:solidFill>
                <a:latin typeface="Spartan"/>
                <a:sym typeface="Spartan"/>
              </a:rPr>
              <a:t> </a:t>
            </a:r>
            <a:r>
              <a:rPr lang="en-CA" sz="1200" b="1" u="sng" dirty="0">
                <a:solidFill>
                  <a:schemeClr val="lt1"/>
                </a:solidFill>
                <a:latin typeface="Spartan"/>
                <a:sym typeface="Spartan"/>
              </a:rPr>
              <a:t>had a noticeable growth and recovery</a:t>
            </a:r>
            <a:r>
              <a:rPr lang="en-CA" sz="1200" dirty="0">
                <a:solidFill>
                  <a:schemeClr val="lt1"/>
                </a:solidFill>
                <a:latin typeface="Spartan"/>
                <a:sym typeface="Spartan"/>
              </a:rPr>
              <a:t>; such is the case with the Utilities, Industrial, Real Estate, Finance and Energy sectors.</a:t>
            </a:r>
          </a:p>
          <a:p>
            <a:pPr algn="just">
              <a:lnSpc>
                <a:spcPct val="150000"/>
              </a:lnSpc>
              <a:spcBef>
                <a:spcPts val="600"/>
              </a:spcBef>
              <a:spcAft>
                <a:spcPts val="600"/>
              </a:spcAft>
              <a:buClr>
                <a:srgbClr val="F3F3F3"/>
              </a:buClr>
              <a:buSzPts val="1100"/>
            </a:pPr>
            <a:endParaRPr lang="en-CA" sz="1200" dirty="0">
              <a:solidFill>
                <a:schemeClr val="lt1"/>
              </a:solidFill>
              <a:latin typeface="Spartan"/>
              <a:sym typeface="Spartan"/>
            </a:endParaRPr>
          </a:p>
        </p:txBody>
      </p:sp>
    </p:spTree>
    <p:extLst>
      <p:ext uri="{BB962C8B-B14F-4D97-AF65-F5344CB8AC3E}">
        <p14:creationId xmlns:p14="http://schemas.microsoft.com/office/powerpoint/2010/main" val="33491609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627860" y="916656"/>
            <a:ext cx="4872363" cy="1072214"/>
          </a:xfrm>
          <a:prstGeom prst="rect">
            <a:avLst/>
          </a:prstGeom>
        </p:spPr>
        <p:txBody>
          <a:bodyPr spcFirstLastPara="1" wrap="square" lIns="91425" tIns="91425" rIns="91425" bIns="91425" anchor="ctr" anchorCtr="0">
            <a:noAutofit/>
          </a:bodyPr>
          <a:lstStyle/>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364982" y="186631"/>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858D7427-17F4-B03E-787C-0A8FB49054AA}"/>
              </a:ext>
            </a:extLst>
          </p:cNvPr>
          <p:cNvSpPr txBox="1"/>
          <p:nvPr/>
        </p:nvSpPr>
        <p:spPr>
          <a:xfrm>
            <a:off x="3789373" y="1452763"/>
            <a:ext cx="4872362" cy="1725729"/>
          </a:xfrm>
          <a:prstGeom prst="rect">
            <a:avLst/>
          </a:prstGeom>
          <a:noFill/>
        </p:spPr>
        <p:txBody>
          <a:bodyPr wrap="square">
            <a:spAutoFit/>
          </a:bodyPr>
          <a:lstStyle/>
          <a:p>
            <a:pPr algn="just">
              <a:lnSpc>
                <a:spcPct val="150000"/>
              </a:lnSpc>
            </a:pPr>
            <a:r>
              <a:rPr lang="en-CA" sz="1200" dirty="0">
                <a:solidFill>
                  <a:schemeClr val="lt1"/>
                </a:solidFill>
                <a:latin typeface="Spartan"/>
              </a:rPr>
              <a:t>Additionally, when comparing the companies that had the best results by quarter, we were able to observe that </a:t>
            </a:r>
            <a:r>
              <a:rPr lang="en-CA" sz="1200" b="1" dirty="0">
                <a:solidFill>
                  <a:schemeClr val="lt1"/>
                </a:solidFill>
                <a:latin typeface="Spartan"/>
              </a:rPr>
              <a:t>Tesla was the company that stood out the most among the periods studied</a:t>
            </a:r>
            <a:r>
              <a:rPr lang="en-CA" sz="1200" dirty="0">
                <a:solidFill>
                  <a:schemeClr val="lt1"/>
                </a:solidFill>
                <a:latin typeface="Spartan"/>
              </a:rPr>
              <a:t>, since by 2020, it was the company that grew the most among the quarter 2 and quarter 4, besides, for the following year, it was the company with the greatest positive variation for the first quarter.</a:t>
            </a:r>
          </a:p>
        </p:txBody>
      </p:sp>
    </p:spTree>
    <p:extLst>
      <p:ext uri="{BB962C8B-B14F-4D97-AF65-F5344CB8AC3E}">
        <p14:creationId xmlns:p14="http://schemas.microsoft.com/office/powerpoint/2010/main" val="39063763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4">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680269" y="2343050"/>
            <a:ext cx="5210726" cy="1163290"/>
          </a:xfrm>
          <a:prstGeom prst="rect">
            <a:avLst/>
          </a:prstGeom>
        </p:spPr>
        <p:txBody>
          <a:bodyPr spcFirstLastPara="1" wrap="square" lIns="91425" tIns="91425" rIns="91425" bIns="91425" anchor="ctr" anchorCtr="0">
            <a:noAutofit/>
          </a:bodyPr>
          <a:lstStyle/>
          <a:p>
            <a:pPr marL="0" indent="0" algn="just">
              <a:lnSpc>
                <a:spcPct val="150000"/>
              </a:lnSpc>
            </a:pPr>
            <a:r>
              <a:rPr lang="en-CA" sz="1200" dirty="0"/>
              <a:t>According to what was previously observed in our analysis of the impact of coronavirus on the market capitalization of S&amp;P500 companies, we can recommend to investors that in the event of events of similar characteristics to the Covid-19 pandemic the following:</a:t>
            </a:r>
            <a:r>
              <a:rPr lang="en-US" sz="1200" dirty="0"/>
              <a:t> </a:t>
            </a:r>
          </a:p>
          <a:p>
            <a:pPr marL="0" indent="0" algn="l">
              <a:lnSpc>
                <a:spcPct val="150000"/>
              </a:lnSpc>
            </a:pPr>
            <a:endParaRPr lang="en-US" sz="1200" dirty="0"/>
          </a:p>
          <a:p>
            <a:pPr marL="0" indent="0" algn="just">
              <a:lnSpc>
                <a:spcPct val="150000"/>
              </a:lnSpc>
              <a:spcBef>
                <a:spcPts val="600"/>
              </a:spcBef>
              <a:spcAft>
                <a:spcPts val="600"/>
              </a:spcAft>
            </a:pPr>
            <a:r>
              <a:rPr lang="en-US" sz="1200" dirty="0"/>
              <a:t>1- </a:t>
            </a:r>
            <a:r>
              <a:rPr lang="en-CA" sz="1200" dirty="0"/>
              <a:t>Do not lose control due to temporary losses. </a:t>
            </a:r>
            <a:r>
              <a:rPr lang="en-CA" sz="1200" b="1" dirty="0"/>
              <a:t>The biggest recoveries usually happen right after big falls</a:t>
            </a:r>
            <a:r>
              <a:rPr lang="en-CA" sz="1200" dirty="0"/>
              <a:t>.</a:t>
            </a:r>
            <a:endParaRPr lang="en-US" sz="1200" dirty="0"/>
          </a:p>
          <a:p>
            <a:pPr marL="0" indent="0" algn="just">
              <a:lnSpc>
                <a:spcPct val="150000"/>
              </a:lnSpc>
              <a:spcBef>
                <a:spcPts val="600"/>
              </a:spcBef>
              <a:spcAft>
                <a:spcPts val="600"/>
              </a:spcAft>
            </a:pPr>
            <a:r>
              <a:rPr lang="en-US" sz="1200" dirty="0"/>
              <a:t>2-</a:t>
            </a:r>
            <a:r>
              <a:rPr lang="en-CA" sz="1200" dirty="0"/>
              <a:t> </a:t>
            </a:r>
            <a:r>
              <a:rPr lang="en-CA" sz="1200" b="1" dirty="0"/>
              <a:t>Diversification is a fundamental </a:t>
            </a:r>
            <a:r>
              <a:rPr lang="en-CA" sz="1200" dirty="0"/>
              <a:t>element of investments. By diversifying an investment it is possible to mitigate or minimize the risks.</a:t>
            </a:r>
            <a:endParaRPr lang="en-US" sz="1200" dirty="0"/>
          </a:p>
          <a:p>
            <a:pPr marL="0" indent="0" algn="l">
              <a:lnSpc>
                <a:spcPct val="150000"/>
              </a:lnSpc>
            </a:pPr>
            <a:endParaRPr lang="en-US" sz="1300" dirty="0"/>
          </a:p>
          <a:p>
            <a:pPr marL="0" lvl="0" indent="0" algn="r" rtl="0">
              <a:spcBef>
                <a:spcPts val="0"/>
              </a:spcBef>
              <a:spcAft>
                <a:spcPts val="0"/>
              </a:spcAft>
              <a:buNone/>
            </a:pPr>
            <a:endParaRPr sz="13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69850" y="-80213"/>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RECOMENDATIONS</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9559526"/>
      </p:ext>
    </p:extLst>
  </p:cSld>
  <p:clrMapOvr>
    <a:masterClrMapping/>
  </p:clrMapOvr>
  <p:extLst>
    <p:ext uri="{6950BFC3-D8DA-4A85-94F7-54DA5524770B}">
      <p188:commentRel xmlns:p188="http://schemas.microsoft.com/office/powerpoint/2018/8/main" r:id="rId3"/>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REFERENCE</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5;p28">
            <a:extLst>
              <a:ext uri="{FF2B5EF4-FFF2-40B4-BE49-F238E27FC236}">
                <a16:creationId xmlns:a16="http://schemas.microsoft.com/office/drawing/2014/main" id="{A12F0E1C-6419-F6B7-CFAA-5D2D4AFB27BA}"/>
              </a:ext>
            </a:extLst>
          </p:cNvPr>
          <p:cNvSpPr txBox="1">
            <a:spLocks noGrp="1"/>
          </p:cNvSpPr>
          <p:nvPr>
            <p:ph type="subTitle" idx="1"/>
          </p:nvPr>
        </p:nvSpPr>
        <p:spPr>
          <a:xfrm>
            <a:off x="3882987" y="1942765"/>
            <a:ext cx="5005831"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1- </a:t>
            </a:r>
            <a:r>
              <a:rPr lang="en-US" sz="1200" dirty="0" err="1"/>
              <a:t>Ortmann</a:t>
            </a:r>
            <a:r>
              <a:rPr lang="en-US" sz="1200" dirty="0"/>
              <a:t>, R., </a:t>
            </a:r>
            <a:r>
              <a:rPr lang="en-US" sz="1200" dirty="0" err="1"/>
              <a:t>Pelster</a:t>
            </a:r>
            <a:r>
              <a:rPr lang="en-US" sz="1200" dirty="0"/>
              <a:t>, M., &amp; </a:t>
            </a:r>
            <a:r>
              <a:rPr lang="en-US" sz="1200" dirty="0" err="1"/>
              <a:t>Wengerek</a:t>
            </a:r>
            <a:r>
              <a:rPr lang="en-US" sz="1200" dirty="0"/>
              <a:t>, S. T. (2020). COVID-19 and investor behavior. SSRN Electronic Journal. https://doi.org/10.2139/ssrn.3589443 </a:t>
            </a:r>
          </a:p>
          <a:p>
            <a:pPr marL="0" lvl="0" indent="0" algn="r" rtl="0">
              <a:spcBef>
                <a:spcPts val="0"/>
              </a:spcBef>
              <a:spcAft>
                <a:spcPts val="0"/>
              </a:spcAft>
              <a:buNone/>
            </a:pPr>
            <a:endParaRPr sz="1200" dirty="0"/>
          </a:p>
        </p:txBody>
      </p:sp>
    </p:spTree>
    <p:extLst>
      <p:ext uri="{BB962C8B-B14F-4D97-AF65-F5344CB8AC3E}">
        <p14:creationId xmlns:p14="http://schemas.microsoft.com/office/powerpoint/2010/main" val="1340789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Background / Motivation.</a:t>
            </a: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6115D5B5-B492-4821-DD30-4E9393F55A3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7" t="-81922" r="-184527"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51"/>
    </mc:Choice>
    <mc:Fallback>
      <p:transition spd="slow" advTm="20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3">
            <a:alphaModFix/>
          </a:blip>
          <a:srcRect r="10080" b="1458"/>
          <a:stretch/>
        </p:blipFill>
        <p:spPr>
          <a:xfrm>
            <a:off x="713225" y="0"/>
            <a:ext cx="2804476" cy="4603999"/>
          </a:xfrm>
          <a:prstGeom prst="rect">
            <a:avLst/>
          </a:prstGeom>
          <a:noFill/>
          <a:ln>
            <a:noFill/>
          </a:ln>
        </p:spPr>
      </p:pic>
      <p:sp>
        <p:nvSpPr>
          <p:cNvPr id="138" name="Google Shape;138;p25"/>
          <p:cNvSpPr txBox="1">
            <a:spLocks noGrp="1"/>
          </p:cNvSpPr>
          <p:nvPr>
            <p:ph type="subTitle" idx="1"/>
          </p:nvPr>
        </p:nvSpPr>
        <p:spPr>
          <a:xfrm>
            <a:off x="3230622" y="4603999"/>
            <a:ext cx="2106922" cy="35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bas Neue"/>
                <a:sym typeface="Bebas Neue"/>
              </a:rPr>
              <a:t>St. Clair College Fall 2022</a:t>
            </a:r>
            <a:endParaRPr dirty="0">
              <a:latin typeface="Bebas Neue"/>
              <a:sym typeface="Bebas Neue"/>
            </a:endParaRPr>
          </a:p>
        </p:txBody>
      </p:sp>
      <p:sp>
        <p:nvSpPr>
          <p:cNvPr id="139" name="Google Shape;139;p25"/>
          <p:cNvSpPr txBox="1">
            <a:spLocks noGrp="1"/>
          </p:cNvSpPr>
          <p:nvPr>
            <p:ph type="ctrTitle"/>
          </p:nvPr>
        </p:nvSpPr>
        <p:spPr>
          <a:xfrm>
            <a:off x="3615653" y="1907001"/>
            <a:ext cx="2943154" cy="2497375"/>
          </a:xfrm>
          <a:prstGeom prst="rect">
            <a:avLst/>
          </a:prstGeom>
        </p:spPr>
        <p:txBody>
          <a:bodyPr spcFirstLastPara="1" wrap="square" lIns="91425" tIns="91425" rIns="91425" bIns="91425" anchor="b" anchorCtr="0">
            <a:noAutofit/>
          </a:bodyPr>
          <a:lstStyle/>
          <a:p>
            <a:pPr lvl="0"/>
            <a:br>
              <a:rPr lang="en" sz="4000" dirty="0"/>
            </a:br>
            <a:r>
              <a:rPr lang="en-US" sz="2000" dirty="0"/>
              <a:t>Analysis on the impact of coronavirus on market capitalization of S&amp;P500 companies</a:t>
            </a:r>
            <a:br>
              <a:rPr lang="en" sz="4000" dirty="0"/>
            </a:br>
            <a:br>
              <a:rPr lang="en" sz="2800" dirty="0"/>
            </a:br>
            <a:br>
              <a:rPr lang="en" sz="1100" dirty="0"/>
            </a:br>
            <a:br>
              <a:rPr lang="en" sz="1100" dirty="0"/>
            </a:br>
            <a:br>
              <a:rPr lang="en" sz="1100" dirty="0"/>
            </a:br>
            <a:br>
              <a:rPr lang="en" sz="1600" dirty="0"/>
            </a:br>
            <a:br>
              <a:rPr lang="en" sz="1600" dirty="0"/>
            </a:br>
            <a:br>
              <a:rPr lang="en" sz="1600" dirty="0"/>
            </a:br>
            <a:r>
              <a:rPr lang="en" sz="1600" dirty="0"/>
              <a:t>Group 003-001</a:t>
            </a:r>
            <a:br>
              <a:rPr lang="en" sz="1600" dirty="0"/>
            </a:br>
            <a:r>
              <a:rPr lang="en" sz="1100" dirty="0"/>
              <a:t>Ricardo Calleja</a:t>
            </a:r>
            <a:br>
              <a:rPr lang="en" sz="1100" dirty="0"/>
            </a:br>
            <a:r>
              <a:rPr lang="en" sz="1100" dirty="0"/>
              <a:t>Jose Toro</a:t>
            </a:r>
            <a:br>
              <a:rPr lang="en" sz="1100" dirty="0"/>
            </a:br>
            <a:r>
              <a:rPr lang="en" sz="1100" dirty="0"/>
              <a:t>Patricio Ramirez</a:t>
            </a:r>
            <a:br>
              <a:rPr lang="en" sz="1100" dirty="0"/>
            </a:br>
            <a:r>
              <a:rPr lang="en" sz="1100" dirty="0"/>
              <a:t>Cristian Salinas</a:t>
            </a:r>
            <a:endParaRPr sz="5400"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9456;p59">
            <a:extLst>
              <a:ext uri="{FF2B5EF4-FFF2-40B4-BE49-F238E27FC236}">
                <a16:creationId xmlns:a16="http://schemas.microsoft.com/office/drawing/2014/main" id="{6935F24B-BD08-2DA4-2D50-EF01274A94B8}"/>
              </a:ext>
            </a:extLst>
          </p:cNvPr>
          <p:cNvGrpSpPr/>
          <p:nvPr/>
        </p:nvGrpSpPr>
        <p:grpSpPr>
          <a:xfrm>
            <a:off x="7212223" y="2256427"/>
            <a:ext cx="657710" cy="630646"/>
            <a:chOff x="5309250" y="2903170"/>
            <a:chExt cx="359579" cy="355852"/>
          </a:xfrm>
        </p:grpSpPr>
        <p:sp>
          <p:nvSpPr>
            <p:cNvPr id="3" name="Google Shape;9457;p59">
              <a:extLst>
                <a:ext uri="{FF2B5EF4-FFF2-40B4-BE49-F238E27FC236}">
                  <a16:creationId xmlns:a16="http://schemas.microsoft.com/office/drawing/2014/main" id="{C0A2183B-FF46-66C2-7ACF-60066D43F00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C61B98BD-1858-6E12-96E8-228E12261264}"/>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DA3D3CB1-1E6B-BE93-6204-04B9684556E9}"/>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7776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6">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922543" cy="1458175"/>
          </a:xfrm>
          <a:prstGeom prst="rect">
            <a:avLst/>
          </a:prstGeom>
        </p:spPr>
        <p:txBody>
          <a:bodyPr spcFirstLastPara="1" wrap="square" lIns="91425" tIns="91425" rIns="91425" bIns="91425" anchor="ctr" anchorCtr="0">
            <a:noAutofit/>
          </a:bodyPr>
          <a:lstStyle/>
          <a:p>
            <a:pPr marL="0" indent="0">
              <a:lnSpc>
                <a:spcPct val="150000"/>
              </a:lnSpc>
            </a:pPr>
            <a:r>
              <a:rPr lang="en-US" sz="1200" dirty="0"/>
              <a:t>Pandemics are recurrent (Ex. Ebola 2013, Spanish flu 1918), and they had an economic impact. The rise of economic uncertainty during  Covid-19 pandemic (</a:t>
            </a:r>
            <a:r>
              <a:rPr lang="nb-NO" sz="1200" dirty="0"/>
              <a:t>Ortmann et al., 2020</a:t>
            </a:r>
            <a:r>
              <a:rPr lang="en-US" sz="1200" dirty="0"/>
              <a:t>), increased investment risk. Understanding the trend of economic actors, could be used as a comparison for similar events in the future.</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7"/>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7646565" y="3877525"/>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8">
            <a:extLst>
              <a:ext uri="{FF2B5EF4-FFF2-40B4-BE49-F238E27FC236}">
                <a16:creationId xmlns:a16="http://schemas.microsoft.com/office/drawing/2014/main" id="{2AAAFDBE-A4D5-24C5-E13E-674269808424}"/>
              </a:ext>
            </a:extLst>
          </p:cNvPr>
          <p:cNvSpPr txBox="1">
            <a:spLocks/>
          </p:cNvSpPr>
          <p:nvPr/>
        </p:nvSpPr>
        <p:spPr>
          <a:xfrm>
            <a:off x="3906123" y="4190574"/>
            <a:ext cx="4922543" cy="4288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rgbClr val="F3F3F3"/>
              </a:buClr>
              <a:buSzPts val="1100"/>
              <a:buFont typeface="Spartan"/>
              <a:buNone/>
              <a:defRPr sz="1400" b="0" i="0" u="none" strike="noStrike" cap="none">
                <a:solidFill>
                  <a:schemeClr val="lt1"/>
                </a:solidFill>
                <a:latin typeface="Spartan"/>
                <a:ea typeface="Spartan"/>
                <a:cs typeface="Spartan"/>
                <a:sym typeface="Spartan"/>
              </a:defRPr>
            </a:lvl1pPr>
            <a:lvl2pPr marL="914400" marR="0" lvl="1"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2pPr>
            <a:lvl3pPr marL="1371600" marR="0" lvl="2"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3pPr>
            <a:lvl4pPr marL="1828800" marR="0" lvl="3"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4pPr>
            <a:lvl5pPr marL="2286000" marR="0" lvl="4"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5pPr>
            <a:lvl6pPr marL="2743200" marR="0" lvl="5"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6pPr>
            <a:lvl7pPr marL="3200400" marR="0" lvl="6"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7pPr>
            <a:lvl8pPr marL="3657600" marR="0" lvl="7"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8pPr>
            <a:lvl9pPr marL="4114800" marR="0" lvl="8"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9pPr>
          </a:lstStyle>
          <a:p>
            <a:pPr marL="0" indent="0" algn="l">
              <a:lnSpc>
                <a:spcPct val="150000"/>
              </a:lnSpc>
            </a:pPr>
            <a:r>
              <a:rPr lang="en-US" sz="900" dirty="0"/>
              <a:t>Disclaimer: Even though investment risk augmented during COVID-19, it is not our intention to assure causation. </a:t>
            </a:r>
          </a:p>
        </p:txBody>
      </p:sp>
      <p:pic>
        <p:nvPicPr>
          <p:cNvPr id="14" name="Audio 13">
            <a:hlinkClick r:id="" action="ppaction://media"/>
            <a:extLst>
              <a:ext uri="{FF2B5EF4-FFF2-40B4-BE49-F238E27FC236}">
                <a16:creationId xmlns:a16="http://schemas.microsoft.com/office/drawing/2014/main" id="{D1F20759-12DB-717B-AA1D-F43156AB3073}"/>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84527" t="-81922" r="-184527"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263"/>
    </mc:Choice>
    <mc:Fallback>
      <p:transition spd="slow" advTm="12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extLst>
    <p:ext uri="{6950BFC3-D8DA-4A85-94F7-54DA5524770B}">
      <p188:commentRel xmlns:p188="http://schemas.microsoft.com/office/powerpoint/2018/8/main" r:id="rId5"/>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34645" y="1141097"/>
            <a:ext cx="4922543" cy="1458175"/>
          </a:xfrm>
          <a:prstGeom prst="rect">
            <a:avLst/>
          </a:prstGeom>
        </p:spPr>
        <p:txBody>
          <a:bodyPr spcFirstLastPara="1" wrap="square" lIns="91425" tIns="91425" rIns="91425" bIns="91425" anchor="ctr" anchorCtr="0">
            <a:noAutofit/>
          </a:bodyPr>
          <a:lstStyle/>
          <a:p>
            <a:pPr marL="0" indent="0" algn="just">
              <a:lnSpc>
                <a:spcPct val="150000"/>
              </a:lnSpc>
            </a:pPr>
            <a:r>
              <a:rPr lang="en-US" sz="1200" dirty="0"/>
              <a:t>Since COVID-19 pandemic was officially declared in January 2020, the period of the year 2020 with respect to 2019 will be referred as “before” the pandemic, and for the year 2021 with respect to 2020 will be called “after” the pandemic. Considering seasonality effects, the analysis is performed on a quarterly basis. </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6"/>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4955833" y="3459618"/>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Audio 14">
            <a:hlinkClick r:id="" action="ppaction://media"/>
            <a:extLst>
              <a:ext uri="{FF2B5EF4-FFF2-40B4-BE49-F238E27FC236}">
                <a16:creationId xmlns:a16="http://schemas.microsoft.com/office/drawing/2014/main" id="{EC4E2DC8-9D6F-C743-FD05-95904ACF73D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64179231"/>
      </p:ext>
    </p:extLst>
  </p:cSld>
  <p:clrMapOvr>
    <a:masterClrMapping/>
  </p:clrMapOvr>
  <mc:AlternateContent xmlns:mc="http://schemas.openxmlformats.org/markup-compatibility/2006">
    <mc:Choice xmlns:p14="http://schemas.microsoft.com/office/powerpoint/2010/main" Requires="p14">
      <p:transition spd="slow" p14:dur="2000" advTm="28122"/>
    </mc:Choice>
    <mc:Fallback>
      <p:transition spd="slow" advTm="28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34645" y="1141097"/>
            <a:ext cx="4922543" cy="1458175"/>
          </a:xfrm>
          <a:prstGeom prst="rect">
            <a:avLst/>
          </a:prstGeom>
        </p:spPr>
        <p:txBody>
          <a:bodyPr spcFirstLastPara="1" wrap="square" lIns="91425" tIns="91425" rIns="91425" bIns="91425" anchor="ctr" anchorCtr="0">
            <a:noAutofit/>
          </a:bodyPr>
          <a:lstStyle/>
          <a:p>
            <a:pPr marL="0" indent="0" algn="just">
              <a:lnSpc>
                <a:spcPct val="150000"/>
              </a:lnSpc>
            </a:pPr>
            <a:r>
              <a:rPr lang="en-US" sz="1200" dirty="0"/>
              <a:t>S&amp;P500 Index or Standard &amp; Poor's 500 Index, is considered a point of reference to compare the economic trends. It comprises around 500 leading publicly traded companies in the U.S. divided by GICS sector (Global Industry Classification Standard).</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6"/>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4955833" y="3459618"/>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 name="Audio 13">
            <a:hlinkClick r:id="" action="ppaction://media"/>
            <a:extLst>
              <a:ext uri="{FF2B5EF4-FFF2-40B4-BE49-F238E27FC236}">
                <a16:creationId xmlns:a16="http://schemas.microsoft.com/office/drawing/2014/main" id="{52D2F02D-BCDA-CEDF-55F5-8C6C6E05B49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407142589"/>
      </p:ext>
    </p:extLst>
  </p:cSld>
  <p:clrMapOvr>
    <a:masterClrMapping/>
  </p:clrMapOvr>
  <mc:AlternateContent xmlns:mc="http://schemas.openxmlformats.org/markup-compatibility/2006">
    <mc:Choice xmlns:p14="http://schemas.microsoft.com/office/powerpoint/2010/main" Requires="p14">
      <p:transition spd="slow" p14:dur="2000" advTm="22049"/>
    </mc:Choice>
    <mc:Fallback>
      <p:transition spd="slow" advTm="22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14" y="2500151"/>
            <a:ext cx="4093200" cy="2231400"/>
          </a:xfrm>
          <a:prstGeom prst="rect">
            <a:avLst/>
          </a:prstGeom>
        </p:spPr>
        <p:txBody>
          <a:bodyPr spcFirstLastPara="1" wrap="square" lIns="91425" tIns="91425" rIns="91425" bIns="91425" anchor="b" anchorCtr="0">
            <a:noAutofit/>
          </a:bodyPr>
          <a:lstStyle/>
          <a:p>
            <a:r>
              <a:rPr lang="en-US" b="1" dirty="0"/>
              <a:t>Problem STATEMENT</a:t>
            </a:r>
            <a:br>
              <a:rPr lang="en-US" b="1" dirty="0"/>
            </a:br>
            <a:br>
              <a:rPr lang="en-US" sz="2400" b="1" dirty="0"/>
            </a:br>
            <a:endParaRPr sz="2400"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CD8D5DFD-8CA0-9255-B18F-CB834DB2147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130467631"/>
      </p:ext>
    </p:extLst>
  </p:cSld>
  <p:clrMapOvr>
    <a:masterClrMapping/>
  </p:clrMapOvr>
  <mc:AlternateContent xmlns:mc="http://schemas.openxmlformats.org/markup-compatibility/2006">
    <mc:Choice xmlns:p14="http://schemas.microsoft.com/office/powerpoint/2010/main" Requires="p14">
      <p:transition spd="slow" p14:dur="2000" advTm="827"/>
    </mc:Choice>
    <mc:Fallback>
      <p:transition spd="slow" advTm="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6">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9"/>
          <p:cNvSpPr/>
          <p:nvPr/>
        </p:nvSpPr>
        <p:spPr>
          <a:xfrm>
            <a:off x="713250" y="541800"/>
            <a:ext cx="7717500" cy="405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278275" y="800703"/>
            <a:ext cx="587400" cy="58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subTitle" idx="1"/>
          </p:nvPr>
        </p:nvSpPr>
        <p:spPr>
          <a:xfrm>
            <a:off x="1897272" y="1909012"/>
            <a:ext cx="5442900" cy="1272900"/>
          </a:xfrm>
          <a:prstGeom prst="rect">
            <a:avLst/>
          </a:prstGeom>
        </p:spPr>
        <p:txBody>
          <a:bodyPr spcFirstLastPara="1" wrap="square" lIns="91425" tIns="91425" rIns="91425" bIns="91425" anchor="ctr" anchorCtr="0">
            <a:noAutofit/>
          </a:bodyPr>
          <a:lstStyle/>
          <a:p>
            <a:pPr marL="0" indent="0"/>
            <a:endParaRPr lang="en-CA" dirty="0"/>
          </a:p>
          <a:p>
            <a:pPr marL="0" indent="0" algn="just"/>
            <a:r>
              <a:rPr lang="en-US" dirty="0"/>
              <a:t>Investors in S&amp;P500 index need to understand tendencies on market capitalization before, and after pandemics, in order to use it as a point of comparison for similar events in the future.</a:t>
            </a:r>
            <a:endParaRPr dirty="0"/>
          </a:p>
        </p:txBody>
      </p:sp>
      <p:sp>
        <p:nvSpPr>
          <p:cNvPr id="187" name="Google Shape;187;p29"/>
          <p:cNvSpPr txBox="1">
            <a:spLocks noGrp="1"/>
          </p:cNvSpPr>
          <p:nvPr>
            <p:ph type="ctrTitle"/>
          </p:nvPr>
        </p:nvSpPr>
        <p:spPr>
          <a:xfrm>
            <a:off x="4353575" y="876003"/>
            <a:ext cx="436800" cy="436800"/>
          </a:xfrm>
          <a:prstGeom prst="rect">
            <a:avLst/>
          </a:prstGeom>
          <a:noFill/>
        </p:spPr>
        <p:txBody>
          <a:bodyPr spcFirstLastPara="1" wrap="square" lIns="91425" tIns="365750" rIns="91425" bIns="0" anchor="ctr" anchorCtr="0">
            <a:noAutofit/>
          </a:bodyPr>
          <a:lstStyle/>
          <a:p>
            <a:pPr marL="0" lvl="0" indent="0" algn="ctr" rtl="0">
              <a:spcBef>
                <a:spcPts val="0"/>
              </a:spcBef>
              <a:spcAft>
                <a:spcPts val="0"/>
              </a:spcAft>
              <a:buNone/>
            </a:pPr>
            <a:r>
              <a:rPr lang="en" sz="6000" b="0">
                <a:solidFill>
                  <a:schemeClr val="dk1"/>
                </a:solidFill>
              </a:rPr>
              <a:t>”</a:t>
            </a:r>
            <a:endParaRPr sz="6000" b="0">
              <a:solidFill>
                <a:schemeClr val="dk1"/>
              </a:solidFill>
            </a:endParaRPr>
          </a:p>
        </p:txBody>
      </p:sp>
      <p:grpSp>
        <p:nvGrpSpPr>
          <p:cNvPr id="4" name="Google Shape;9456;p59">
            <a:extLst>
              <a:ext uri="{FF2B5EF4-FFF2-40B4-BE49-F238E27FC236}">
                <a16:creationId xmlns:a16="http://schemas.microsoft.com/office/drawing/2014/main" id="{DBF86AFB-1981-D955-7697-286F037C0E2F}"/>
              </a:ext>
            </a:extLst>
          </p:cNvPr>
          <p:cNvGrpSpPr/>
          <p:nvPr/>
        </p:nvGrpSpPr>
        <p:grpSpPr>
          <a:xfrm>
            <a:off x="7340172" y="3647678"/>
            <a:ext cx="657710" cy="630646"/>
            <a:chOff x="5309250" y="2903170"/>
            <a:chExt cx="359579" cy="355852"/>
          </a:xfrm>
        </p:grpSpPr>
        <p:sp>
          <p:nvSpPr>
            <p:cNvPr id="5" name="Google Shape;9457;p59">
              <a:extLst>
                <a:ext uri="{FF2B5EF4-FFF2-40B4-BE49-F238E27FC236}">
                  <a16:creationId xmlns:a16="http://schemas.microsoft.com/office/drawing/2014/main" id="{28531642-4F08-3ADD-232A-9AD42CE9AD88}"/>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458;p59">
              <a:extLst>
                <a:ext uri="{FF2B5EF4-FFF2-40B4-BE49-F238E27FC236}">
                  <a16:creationId xmlns:a16="http://schemas.microsoft.com/office/drawing/2014/main" id="{6B3DA092-F394-4DF1-6FF3-D6BD398033A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459;p59">
              <a:extLst>
                <a:ext uri="{FF2B5EF4-FFF2-40B4-BE49-F238E27FC236}">
                  <a16:creationId xmlns:a16="http://schemas.microsoft.com/office/drawing/2014/main" id="{648EA68F-9764-7ED8-4ADB-B1FC120CE5F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9456;p59">
            <a:extLst>
              <a:ext uri="{FF2B5EF4-FFF2-40B4-BE49-F238E27FC236}">
                <a16:creationId xmlns:a16="http://schemas.microsoft.com/office/drawing/2014/main" id="{320E5C10-F1D0-EEC7-986E-6465D8904CDA}"/>
              </a:ext>
            </a:extLst>
          </p:cNvPr>
          <p:cNvGrpSpPr/>
          <p:nvPr/>
        </p:nvGrpSpPr>
        <p:grpSpPr>
          <a:xfrm>
            <a:off x="1101528" y="1247994"/>
            <a:ext cx="657710" cy="630646"/>
            <a:chOff x="5309250" y="2903170"/>
            <a:chExt cx="359579" cy="355852"/>
          </a:xfrm>
        </p:grpSpPr>
        <p:sp>
          <p:nvSpPr>
            <p:cNvPr id="9" name="Google Shape;9457;p59">
              <a:extLst>
                <a:ext uri="{FF2B5EF4-FFF2-40B4-BE49-F238E27FC236}">
                  <a16:creationId xmlns:a16="http://schemas.microsoft.com/office/drawing/2014/main" id="{F33DD748-3D74-0BFB-D586-970DCADA7C20}"/>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458;p59">
              <a:extLst>
                <a:ext uri="{FF2B5EF4-FFF2-40B4-BE49-F238E27FC236}">
                  <a16:creationId xmlns:a16="http://schemas.microsoft.com/office/drawing/2014/main" id="{774F9DD1-CB5C-57EE-61DC-8D0C3560A611}"/>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459;p59">
              <a:extLst>
                <a:ext uri="{FF2B5EF4-FFF2-40B4-BE49-F238E27FC236}">
                  <a16:creationId xmlns:a16="http://schemas.microsoft.com/office/drawing/2014/main" id="{87BAEA76-BED9-BF7D-7D78-C0AC0D6DD91D}"/>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9456;p59">
            <a:extLst>
              <a:ext uri="{FF2B5EF4-FFF2-40B4-BE49-F238E27FC236}">
                <a16:creationId xmlns:a16="http://schemas.microsoft.com/office/drawing/2014/main" id="{B4C71612-AB71-14F9-2CE6-DA56130061E6}"/>
              </a:ext>
            </a:extLst>
          </p:cNvPr>
          <p:cNvGrpSpPr/>
          <p:nvPr/>
        </p:nvGrpSpPr>
        <p:grpSpPr>
          <a:xfrm>
            <a:off x="5661635" y="1181897"/>
            <a:ext cx="657710" cy="630646"/>
            <a:chOff x="5309250" y="2903170"/>
            <a:chExt cx="359579" cy="355852"/>
          </a:xfrm>
        </p:grpSpPr>
        <p:sp>
          <p:nvSpPr>
            <p:cNvPr id="13" name="Google Shape;9457;p59">
              <a:extLst>
                <a:ext uri="{FF2B5EF4-FFF2-40B4-BE49-F238E27FC236}">
                  <a16:creationId xmlns:a16="http://schemas.microsoft.com/office/drawing/2014/main" id="{F6E02C52-95DB-4CBB-5D58-9EC4F88EB37C}"/>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458;p59">
              <a:extLst>
                <a:ext uri="{FF2B5EF4-FFF2-40B4-BE49-F238E27FC236}">
                  <a16:creationId xmlns:a16="http://schemas.microsoft.com/office/drawing/2014/main" id="{0EA7C4B2-3234-EF0E-36C4-20F61E89F29D}"/>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459;p59">
              <a:extLst>
                <a:ext uri="{FF2B5EF4-FFF2-40B4-BE49-F238E27FC236}">
                  <a16:creationId xmlns:a16="http://schemas.microsoft.com/office/drawing/2014/main" id="{2ACA13EA-200F-2DC0-D6AB-E0CCD320348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9801;p60">
            <a:extLst>
              <a:ext uri="{FF2B5EF4-FFF2-40B4-BE49-F238E27FC236}">
                <a16:creationId xmlns:a16="http://schemas.microsoft.com/office/drawing/2014/main" id="{0384E51A-123C-09E8-5343-FE0B69A4139A}"/>
              </a:ext>
            </a:extLst>
          </p:cNvPr>
          <p:cNvGrpSpPr/>
          <p:nvPr/>
        </p:nvGrpSpPr>
        <p:grpSpPr>
          <a:xfrm>
            <a:off x="3320264" y="3713549"/>
            <a:ext cx="478918" cy="493950"/>
            <a:chOff x="3539102" y="2427549"/>
            <a:chExt cx="355099" cy="355481"/>
          </a:xfrm>
        </p:grpSpPr>
        <p:sp>
          <p:nvSpPr>
            <p:cNvPr id="17" name="Google Shape;9802;p60">
              <a:extLst>
                <a:ext uri="{FF2B5EF4-FFF2-40B4-BE49-F238E27FC236}">
                  <a16:creationId xmlns:a16="http://schemas.microsoft.com/office/drawing/2014/main" id="{87B004EC-9455-2A29-4468-B27DD7EDABA6}"/>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803;p60">
              <a:extLst>
                <a:ext uri="{FF2B5EF4-FFF2-40B4-BE49-F238E27FC236}">
                  <a16:creationId xmlns:a16="http://schemas.microsoft.com/office/drawing/2014/main" id="{FBF66B8C-6007-7732-023A-4BB39DDB5A35}"/>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0203;p60">
            <a:extLst>
              <a:ext uri="{FF2B5EF4-FFF2-40B4-BE49-F238E27FC236}">
                <a16:creationId xmlns:a16="http://schemas.microsoft.com/office/drawing/2014/main" id="{AF424A5D-23C4-DC38-DFD2-FEDD0E889CC4}"/>
              </a:ext>
            </a:extLst>
          </p:cNvPr>
          <p:cNvGrpSpPr/>
          <p:nvPr/>
        </p:nvGrpSpPr>
        <p:grpSpPr>
          <a:xfrm>
            <a:off x="6319345" y="3596845"/>
            <a:ext cx="657710" cy="462060"/>
            <a:chOff x="2611458" y="3816374"/>
            <a:chExt cx="426329" cy="332375"/>
          </a:xfrm>
        </p:grpSpPr>
        <p:sp>
          <p:nvSpPr>
            <p:cNvPr id="39" name="Google Shape;10204;p60">
              <a:extLst>
                <a:ext uri="{FF2B5EF4-FFF2-40B4-BE49-F238E27FC236}">
                  <a16:creationId xmlns:a16="http://schemas.microsoft.com/office/drawing/2014/main" id="{86ED20D3-939A-440B-2C49-CE19FE07F161}"/>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205;p60">
              <a:extLst>
                <a:ext uri="{FF2B5EF4-FFF2-40B4-BE49-F238E27FC236}">
                  <a16:creationId xmlns:a16="http://schemas.microsoft.com/office/drawing/2014/main" id="{BAE879D0-4E9E-8D4C-C0DB-58A90A21A027}"/>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206;p60">
              <a:extLst>
                <a:ext uri="{FF2B5EF4-FFF2-40B4-BE49-F238E27FC236}">
                  <a16:creationId xmlns:a16="http://schemas.microsoft.com/office/drawing/2014/main" id="{67E4DC0F-3E02-96E5-CDDA-6F1DB67E2A3B}"/>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207;p60">
              <a:extLst>
                <a:ext uri="{FF2B5EF4-FFF2-40B4-BE49-F238E27FC236}">
                  <a16:creationId xmlns:a16="http://schemas.microsoft.com/office/drawing/2014/main" id="{DFA75D1B-BB7E-1F1B-A999-F34E176C7C7A}"/>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208;p60">
              <a:extLst>
                <a:ext uri="{FF2B5EF4-FFF2-40B4-BE49-F238E27FC236}">
                  <a16:creationId xmlns:a16="http://schemas.microsoft.com/office/drawing/2014/main" id="{9729DCCF-F005-B02A-6343-D80B8EC2188E}"/>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209;p60">
              <a:extLst>
                <a:ext uri="{FF2B5EF4-FFF2-40B4-BE49-F238E27FC236}">
                  <a16:creationId xmlns:a16="http://schemas.microsoft.com/office/drawing/2014/main" id="{8FFDE70F-729B-5191-ABF0-DCA7764E1907}"/>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210;p60">
              <a:extLst>
                <a:ext uri="{FF2B5EF4-FFF2-40B4-BE49-F238E27FC236}">
                  <a16:creationId xmlns:a16="http://schemas.microsoft.com/office/drawing/2014/main" id="{5040F413-4A24-5B69-5C5A-54BAF13FA850}"/>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211;p60">
              <a:extLst>
                <a:ext uri="{FF2B5EF4-FFF2-40B4-BE49-F238E27FC236}">
                  <a16:creationId xmlns:a16="http://schemas.microsoft.com/office/drawing/2014/main" id="{FA7574A0-929B-7740-CC92-44660C40AE7C}"/>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212;p60">
              <a:extLst>
                <a:ext uri="{FF2B5EF4-FFF2-40B4-BE49-F238E27FC236}">
                  <a16:creationId xmlns:a16="http://schemas.microsoft.com/office/drawing/2014/main" id="{DE55723D-7B9A-CCEE-5794-A922956DE351}"/>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213;p60">
              <a:extLst>
                <a:ext uri="{FF2B5EF4-FFF2-40B4-BE49-F238E27FC236}">
                  <a16:creationId xmlns:a16="http://schemas.microsoft.com/office/drawing/2014/main" id="{9269F03B-600F-7FE0-EF71-8EB92651A9CD}"/>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75;p28">
            <a:extLst>
              <a:ext uri="{FF2B5EF4-FFF2-40B4-BE49-F238E27FC236}">
                <a16:creationId xmlns:a16="http://schemas.microsoft.com/office/drawing/2014/main" id="{49B987BA-02CD-C31B-9037-2A031A404A27}"/>
              </a:ext>
            </a:extLst>
          </p:cNvPr>
          <p:cNvSpPr txBox="1">
            <a:spLocks/>
          </p:cNvSpPr>
          <p:nvPr/>
        </p:nvSpPr>
        <p:spPr>
          <a:xfrm>
            <a:off x="800100" y="4043320"/>
            <a:ext cx="7059748" cy="68007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rgbClr val="F3F3F3"/>
              </a:buClr>
              <a:buSzPts val="1100"/>
              <a:buFont typeface="Spartan"/>
              <a:buNone/>
              <a:defRPr sz="1400" b="0" i="0" u="none" strike="noStrike" cap="none">
                <a:solidFill>
                  <a:schemeClr val="lt1"/>
                </a:solidFill>
                <a:latin typeface="Spartan"/>
                <a:ea typeface="Spartan"/>
                <a:cs typeface="Spartan"/>
                <a:sym typeface="Spartan"/>
              </a:defRPr>
            </a:lvl1pPr>
            <a:lvl2pPr marL="914400" marR="0" lvl="1"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2pPr>
            <a:lvl3pPr marL="1371600" marR="0" lvl="2"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3pPr>
            <a:lvl4pPr marL="1828800" marR="0" lvl="3"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4pPr>
            <a:lvl5pPr marL="2286000" marR="0" lvl="4"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5pPr>
            <a:lvl6pPr marL="2743200" marR="0" lvl="5"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6pPr>
            <a:lvl7pPr marL="3200400" marR="0" lvl="6"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7pPr>
            <a:lvl8pPr marL="3657600" marR="0" lvl="7"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8pPr>
            <a:lvl9pPr marL="4114800" marR="0" lvl="8"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9pPr>
          </a:lstStyle>
          <a:p>
            <a:pPr marL="0" indent="0" algn="l"/>
            <a:r>
              <a:rPr lang="en-US" sz="900" dirty="0">
                <a:solidFill>
                  <a:schemeClr val="accent2">
                    <a:lumMod val="75000"/>
                  </a:schemeClr>
                </a:solidFill>
              </a:rPr>
              <a:t>*Before refers to  2020 vs 2019.</a:t>
            </a:r>
            <a:br>
              <a:rPr lang="en-US" sz="900" dirty="0">
                <a:solidFill>
                  <a:schemeClr val="accent2">
                    <a:lumMod val="75000"/>
                  </a:schemeClr>
                </a:solidFill>
              </a:rPr>
            </a:br>
            <a:r>
              <a:rPr lang="en-US" sz="900" dirty="0">
                <a:solidFill>
                  <a:schemeClr val="accent2">
                    <a:lumMod val="75000"/>
                  </a:schemeClr>
                </a:solidFill>
              </a:rPr>
              <a:t>*After refers to 2021 vs 2020.</a:t>
            </a:r>
          </a:p>
          <a:p>
            <a:pPr marL="0" indent="0" algn="l">
              <a:lnSpc>
                <a:spcPct val="150000"/>
              </a:lnSpc>
            </a:pPr>
            <a:endParaRPr lang="en-US" sz="900" dirty="0">
              <a:solidFill>
                <a:schemeClr val="tx1"/>
              </a:solidFill>
            </a:endParaRPr>
          </a:p>
        </p:txBody>
      </p:sp>
      <p:pic>
        <p:nvPicPr>
          <p:cNvPr id="21" name="Audio 20">
            <a:hlinkClick r:id="" action="ppaction://media"/>
            <a:extLst>
              <a:ext uri="{FF2B5EF4-FFF2-40B4-BE49-F238E27FC236}">
                <a16:creationId xmlns:a16="http://schemas.microsoft.com/office/drawing/2014/main" id="{235DBD1B-82A2-AFE8-80F6-460E52B3CC5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7" t="-81922" r="-184527" b="-81922"/>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521"/>
    </mc:Choice>
    <mc:Fallback>
      <p:transition spd="slow" advTm="15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extLst>
    <p:ext uri="{6950BFC3-D8DA-4A85-94F7-54DA5524770B}">
      <p188:commentRel xmlns:p188="http://schemas.microsoft.com/office/powerpoint/2018/8/main" r:id="rId5"/>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1925" y="2571750"/>
            <a:ext cx="4093200" cy="2231400"/>
          </a:xfrm>
          <a:prstGeom prst="rect">
            <a:avLst/>
          </a:prstGeom>
        </p:spPr>
        <p:txBody>
          <a:bodyPr spcFirstLastPara="1" wrap="square" lIns="91425" tIns="91425" rIns="91425" bIns="91425" anchor="b" anchorCtr="0">
            <a:noAutofit/>
          </a:bodyPr>
          <a:lstStyle/>
          <a:p>
            <a:r>
              <a:rPr lang="en-US" b="1" dirty="0"/>
              <a:t>pROJECT description</a:t>
            </a: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88BFED49-590A-F185-8CD5-34D0763A174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758798554"/>
      </p:ext>
    </p:extLst>
  </p:cSld>
  <p:clrMapOvr>
    <a:masterClrMapping/>
  </p:clrMapOvr>
  <mc:AlternateContent xmlns:mc="http://schemas.openxmlformats.org/markup-compatibility/2006">
    <mc:Choice xmlns:p14="http://schemas.microsoft.com/office/powerpoint/2010/main" Requires="p14">
      <p:transition spd="slow" p14:dur="2000" advTm="599"/>
    </mc:Choice>
    <mc:Fallback>
      <p:transition spd="slow" advTm="5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Economic Impact of Coronavirus by Slidesgo">
  <a:themeElements>
    <a:clrScheme name="Simple Light">
      <a:dk1>
        <a:srgbClr val="FCFCFC"/>
      </a:dk1>
      <a:lt1>
        <a:srgbClr val="112349"/>
      </a:lt1>
      <a:dk2>
        <a:srgbClr val="253B61"/>
      </a:dk2>
      <a:lt2>
        <a:srgbClr val="EF4349"/>
      </a:lt2>
      <a:accent1>
        <a:srgbClr val="F3797E"/>
      </a:accent1>
      <a:accent2>
        <a:srgbClr val="FCFCFC"/>
      </a:accent2>
      <a:accent3>
        <a:srgbClr val="F3797E"/>
      </a:accent3>
      <a:accent4>
        <a:srgbClr val="EF4349"/>
      </a:accent4>
      <a:accent5>
        <a:srgbClr val="253B61"/>
      </a:accent5>
      <a:accent6>
        <a:srgbClr val="112349"/>
      </a:accent6>
      <a:hlink>
        <a:srgbClr val="FCFC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1555</TotalTime>
  <Words>1412</Words>
  <Application>Microsoft Office PowerPoint</Application>
  <PresentationFormat>On-screen Show (16:9)</PresentationFormat>
  <Paragraphs>119</Paragraphs>
  <Slides>30</Slides>
  <Notes>29</Notes>
  <HiddenSlides>0</HiddenSlides>
  <MMClips>23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Arial</vt:lpstr>
      <vt:lpstr>Josefin Slab</vt:lpstr>
      <vt:lpstr>Bebas Neue</vt:lpstr>
      <vt:lpstr>var(--jp-content-font-family)</vt:lpstr>
      <vt:lpstr>Spartan</vt:lpstr>
      <vt:lpstr>Staatliches</vt:lpstr>
      <vt:lpstr>Josefin Sans</vt:lpstr>
      <vt:lpstr>-apple-system</vt:lpstr>
      <vt:lpstr>Economic Impact of Coronavirus by Slidesgo</vt:lpstr>
      <vt:lpstr> Analysis on the impact of coronavirus on market capitalization of S&amp;P500 companies        Group 003-001 Ricardo Calleja Jose CALLE Toro Patricio Ramirez Cristian Salinas</vt:lpstr>
      <vt:lpstr>CONTENTS</vt:lpstr>
      <vt:lpstr>Background / Motivation.</vt:lpstr>
      <vt:lpstr>Background / Motivation.</vt:lpstr>
      <vt:lpstr>Background / Motivation.</vt:lpstr>
      <vt:lpstr>Background / Motivation.</vt:lpstr>
      <vt:lpstr>Problem STATEMENT  </vt:lpstr>
      <vt:lpstr>”</vt:lpstr>
      <vt:lpstr>pROJECT description </vt:lpstr>
      <vt:lpstr>PROJECT DESCRIPTION</vt:lpstr>
      <vt:lpstr>Analysis Questions  </vt:lpstr>
      <vt:lpstr>   1) WHAT GICS sectorS in the S&amp;P500 index performed THE BEST in market capitalization variation TERMS, BEFORE and after the pandemic?  2) WHICH  WAS THE TOP COMPANY in the S&amp;P500 index WITH HIGHER POSITIVE MARKET CAPITALIZATION FOR each quarter BEFORE and after the pandemic?  </vt:lpstr>
      <vt:lpstr>METHOD   </vt:lpstr>
      <vt:lpstr>METHOD</vt:lpstr>
      <vt:lpstr>METHOD</vt:lpstr>
      <vt:lpstr>PowerPoint Presentation</vt:lpstr>
      <vt:lpstr>METHOD</vt:lpstr>
      <vt:lpstr>Exploratory Data Analysis (EDA)   </vt:lpstr>
      <vt:lpstr>Exploratory Data Analysis</vt:lpstr>
      <vt:lpstr>Results   </vt:lpstr>
      <vt:lpstr> 1) WHAT GICS sectorS in the S&amp;P500 index performed THE BEST in market capitalization variation TERMS, BEFORE THE pandemic?    </vt:lpstr>
      <vt:lpstr> 1) WHAT GICS sectorS in the S&amp;P500 index performed THE BEST in market capitalization variation TERMS, AFTER THE pandemic?    </vt:lpstr>
      <vt:lpstr>2) WHICH  WAS THE TOP COMPANY in the S&amp;P500 index WITH HIGHER POSITIVE MARKET CAPITALIZATION FOR each quarter before and after the pandemic?  </vt:lpstr>
      <vt:lpstr>conclusions   </vt:lpstr>
      <vt:lpstr>CONCLUSION</vt:lpstr>
      <vt:lpstr>CONCLUSION</vt:lpstr>
      <vt:lpstr>CONCLUSION</vt:lpstr>
      <vt:lpstr>RECOMENDATIONS</vt:lpstr>
      <vt:lpstr>REFERENCE</vt:lpstr>
      <vt:lpstr> Analysis on the impact of coronavirus on market capitalization of S&amp;P500 companies        Group 003-001 Ricardo Calleja Jose Toro Patricio Ramirez Cristian Salinas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ECONOMIC IMPACT OF CORONAVIRUS</dc:title>
  <dc:creator>crist</dc:creator>
  <cp:lastModifiedBy>Ricardo Calleja Matos</cp:lastModifiedBy>
  <cp:revision>71</cp:revision>
  <dcterms:modified xsi:type="dcterms:W3CDTF">2022-12-14T16:56:35Z</dcterms:modified>
</cp:coreProperties>
</file>